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57" r:id="rId4"/>
    <p:sldId id="263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 lvl="0">
      <a:defRPr lang="en-US"/>
    </a:defPPr>
    <a:lvl1pPr lvl="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lvl="1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lvl="2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lvl="3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lvl="4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lvl="5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lvl="6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lvl="7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lvl="8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7F9D4F-7E58-4700-ABB6-1B59BF437AC4}" v="4" dt="2025-09-21T08:15:55.529"/>
    <p1510:client id="{8395DE0B-1BD7-4FA0-381B-968A8BE9DB6B}" v="10" dt="2025-09-21T07:21:44.715"/>
    <p1510:client id="{8DDDBAB9-D7E4-C2E3-8EFD-FDA566614A9E}" v="158" dt="2025-09-21T06:03:35.998"/>
    <p1510:client id="{A45CCFEB-1727-99DB-FAF3-07EEC316DC56}" v="195" dt="2025-09-21T08:47:17.921"/>
    <p1510:client id="{EA13D666-B1A5-49D4-BB02-48FBD3BAAD4E}" v="7" dt="2025-09-21T04:52:20.571"/>
    <p1510:client id="{ED0D1EA1-8D31-CBBD-33F4-BF078DA4303D}" v="1083" dt="2025-09-21T07:04:42.0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8395DE0B-1BD7-4FA0-381B-968A8BE9DB6B}"/>
    <pc:docChg chg="modSld">
      <pc:chgData name="Guest User" userId="" providerId="Windows Live" clId="Web-{8395DE0B-1BD7-4FA0-381B-968A8BE9DB6B}" dt="2025-09-21T07:21:44.715" v="8" actId="1076"/>
      <pc:docMkLst>
        <pc:docMk/>
      </pc:docMkLst>
      <pc:sldChg chg="modSp">
        <pc:chgData name="Guest User" userId="" providerId="Windows Live" clId="Web-{8395DE0B-1BD7-4FA0-381B-968A8BE9DB6B}" dt="2025-09-21T07:21:44.715" v="8" actId="1076"/>
        <pc:sldMkLst>
          <pc:docMk/>
          <pc:sldMk cId="0" sldId="257"/>
        </pc:sldMkLst>
        <pc:spChg chg="mod">
          <ac:chgData name="Guest User" userId="" providerId="Windows Live" clId="Web-{8395DE0B-1BD7-4FA0-381B-968A8BE9DB6B}" dt="2025-09-21T07:21:35.543" v="4" actId="1076"/>
          <ac:spMkLst>
            <pc:docMk/>
            <pc:sldMk cId="0" sldId="257"/>
            <ac:spMk id="5" creationId="{73A2F030-81D9-FBB2-F9C5-00764446FD50}"/>
          </ac:spMkLst>
        </pc:spChg>
        <pc:spChg chg="mod">
          <ac:chgData name="Guest User" userId="" providerId="Windows Live" clId="Web-{8395DE0B-1BD7-4FA0-381B-968A8BE9DB6B}" dt="2025-09-21T07:21:44.715" v="8" actId="1076"/>
          <ac:spMkLst>
            <pc:docMk/>
            <pc:sldMk cId="0" sldId="257"/>
            <ac:spMk id="6" creationId="{856331FD-C9BE-7712-0945-39E932634B48}"/>
          </ac:spMkLst>
        </pc:spChg>
      </pc:sldChg>
    </pc:docChg>
  </pc:docChgLst>
  <pc:docChgLst>
    <pc:chgData name="Guest User" providerId="Windows Live" clId="Web-{8DDDBAB9-D7E4-C2E3-8EFD-FDA566614A9E}"/>
    <pc:docChg chg="modSld">
      <pc:chgData name="Guest User" userId="" providerId="Windows Live" clId="Web-{8DDDBAB9-D7E4-C2E3-8EFD-FDA566614A9E}" dt="2025-09-21T06:03:35.998" v="115" actId="1076"/>
      <pc:docMkLst>
        <pc:docMk/>
      </pc:docMkLst>
      <pc:sldChg chg="addSp delSp modSp">
        <pc:chgData name="Guest User" userId="" providerId="Windows Live" clId="Web-{8DDDBAB9-D7E4-C2E3-8EFD-FDA566614A9E}" dt="2025-09-21T05:58:48.351" v="99"/>
        <pc:sldMkLst>
          <pc:docMk/>
          <pc:sldMk cId="0" sldId="256"/>
        </pc:sldMkLst>
        <pc:spChg chg="mod">
          <ac:chgData name="Guest User" userId="" providerId="Windows Live" clId="Web-{8DDDBAB9-D7E4-C2E3-8EFD-FDA566614A9E}" dt="2025-09-21T05:57:06.456" v="85" actId="20577"/>
          <ac:spMkLst>
            <pc:docMk/>
            <pc:sldMk cId="0" sldId="256"/>
            <ac:spMk id="10" creationId="{00000000-0000-0000-0000-000000000000}"/>
          </ac:spMkLst>
        </pc:spChg>
        <pc:graphicFrameChg chg="add del mod modGraphic">
          <ac:chgData name="Guest User" userId="" providerId="Windows Live" clId="Web-{8DDDBAB9-D7E4-C2E3-8EFD-FDA566614A9E}" dt="2025-09-21T05:58:18.584" v="94"/>
          <ac:graphicFrameMkLst>
            <pc:docMk/>
            <pc:sldMk cId="0" sldId="256"/>
            <ac:graphicFrameMk id="3" creationId="{6A9A2FC7-AADF-0E62-D7B7-C7A4E5542DD4}"/>
          </ac:graphicFrameMkLst>
        </pc:graphicFrameChg>
        <pc:graphicFrameChg chg="add mod modGraphic">
          <ac:chgData name="Guest User" userId="" providerId="Windows Live" clId="Web-{8DDDBAB9-D7E4-C2E3-8EFD-FDA566614A9E}" dt="2025-09-21T05:58:48.351" v="99"/>
          <ac:graphicFrameMkLst>
            <pc:docMk/>
            <pc:sldMk cId="0" sldId="256"/>
            <ac:graphicFrameMk id="7" creationId="{5CF50173-CCEE-DAAB-5EE5-5ECE8B9E8460}"/>
          </ac:graphicFrameMkLst>
        </pc:graphicFrameChg>
      </pc:sldChg>
      <pc:sldChg chg="addSp delSp modSp">
        <pc:chgData name="Guest User" userId="" providerId="Windows Live" clId="Web-{8DDDBAB9-D7E4-C2E3-8EFD-FDA566614A9E}" dt="2025-09-21T06:01:23.980" v="114" actId="1076"/>
        <pc:sldMkLst>
          <pc:docMk/>
          <pc:sldMk cId="0" sldId="257"/>
        </pc:sldMkLst>
        <pc:spChg chg="mod">
          <ac:chgData name="Guest User" userId="" providerId="Windows Live" clId="Web-{8DDDBAB9-D7E4-C2E3-8EFD-FDA566614A9E}" dt="2025-09-21T05:55:49.202" v="83" actId="20577"/>
          <ac:spMkLst>
            <pc:docMk/>
            <pc:sldMk cId="0" sldId="257"/>
            <ac:spMk id="18439" creationId="{00000000-0000-0000-0000-000000000000}"/>
          </ac:spMkLst>
        </pc:spChg>
        <pc:picChg chg="add mod">
          <ac:chgData name="Guest User" userId="" providerId="Windows Live" clId="Web-{8DDDBAB9-D7E4-C2E3-8EFD-FDA566614A9E}" dt="2025-09-21T06:00:37.666" v="110" actId="14100"/>
          <ac:picMkLst>
            <pc:docMk/>
            <pc:sldMk cId="0" sldId="257"/>
            <ac:picMk id="2" creationId="{F16EDAE4-F30F-F66F-4ADB-0FCDFC3FB747}"/>
          </ac:picMkLst>
        </pc:picChg>
        <pc:picChg chg="mod">
          <ac:chgData name="Guest User" userId="" providerId="Windows Live" clId="Web-{8DDDBAB9-D7E4-C2E3-8EFD-FDA566614A9E}" dt="2025-09-21T06:01:23.980" v="114" actId="1076"/>
          <ac:picMkLst>
            <pc:docMk/>
            <pc:sldMk cId="0" sldId="257"/>
            <ac:picMk id="4" creationId="{2B76CF92-F2C3-9343-2EBD-BD8CD364DEAB}"/>
          </ac:picMkLst>
        </pc:picChg>
        <pc:picChg chg="del">
          <ac:chgData name="Guest User" userId="" providerId="Windows Live" clId="Web-{8DDDBAB9-D7E4-C2E3-8EFD-FDA566614A9E}" dt="2025-09-21T05:59:48.884" v="102"/>
          <ac:picMkLst>
            <pc:docMk/>
            <pc:sldMk cId="0" sldId="257"/>
            <ac:picMk id="5" creationId="{C88A2034-DC38-B4A3-A906-D5A1E581D348}"/>
          </ac:picMkLst>
        </pc:picChg>
        <pc:picChg chg="mod">
          <ac:chgData name="Guest User" userId="" providerId="Windows Live" clId="Web-{8DDDBAB9-D7E4-C2E3-8EFD-FDA566614A9E}" dt="2025-09-21T05:59:25.039" v="101" actId="1076"/>
          <ac:picMkLst>
            <pc:docMk/>
            <pc:sldMk cId="0" sldId="257"/>
            <ac:picMk id="7" creationId="{F0D75E51-6CF1-B19E-0BE5-FD19718980BC}"/>
          </ac:picMkLst>
        </pc:picChg>
      </pc:sldChg>
      <pc:sldChg chg="modSp">
        <pc:chgData name="Guest User" userId="" providerId="Windows Live" clId="Web-{8DDDBAB9-D7E4-C2E3-8EFD-FDA566614A9E}" dt="2025-09-21T06:03:35.998" v="115" actId="1076"/>
        <pc:sldMkLst>
          <pc:docMk/>
          <pc:sldMk cId="2542595561" sldId="263"/>
        </pc:sldMkLst>
        <pc:picChg chg="mod">
          <ac:chgData name="Guest User" userId="" providerId="Windows Live" clId="Web-{8DDDBAB9-D7E4-C2E3-8EFD-FDA566614A9E}" dt="2025-09-21T06:03:35.998" v="115" actId="1076"/>
          <ac:picMkLst>
            <pc:docMk/>
            <pc:sldMk cId="2542595561" sldId="263"/>
            <ac:picMk id="11" creationId="{95B99F1C-4A6A-70F7-756C-6FA567E73B44}"/>
          </ac:picMkLst>
        </pc:picChg>
      </pc:sldChg>
    </pc:docChg>
  </pc:docChgLst>
  <pc:docChgLst>
    <pc:chgData name="Guest User" providerId="Windows Live" clId="Web-{ED0D1EA1-8D31-CBBD-33F4-BF078DA4303D}"/>
    <pc:docChg chg="addSld modSld">
      <pc:chgData name="Guest User" userId="" providerId="Windows Live" clId="Web-{ED0D1EA1-8D31-CBBD-33F4-BF078DA4303D}" dt="2025-09-21T07:04:42.099" v="801"/>
      <pc:docMkLst>
        <pc:docMk/>
      </pc:docMkLst>
      <pc:sldChg chg="modSp">
        <pc:chgData name="Guest User" userId="" providerId="Windows Live" clId="Web-{ED0D1EA1-8D31-CBBD-33F4-BF078DA4303D}" dt="2025-09-21T06:16:25.701" v="80" actId="1076"/>
        <pc:sldMkLst>
          <pc:docMk/>
          <pc:sldMk cId="0" sldId="256"/>
        </pc:sldMkLst>
        <pc:spChg chg="mod">
          <ac:chgData name="Guest User" userId="" providerId="Windows Live" clId="Web-{ED0D1EA1-8D31-CBBD-33F4-BF078DA4303D}" dt="2025-09-21T06:16:25.701" v="80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Guest User" userId="" providerId="Windows Live" clId="Web-{ED0D1EA1-8D31-CBBD-33F4-BF078DA4303D}" dt="2025-09-21T06:16:10.700" v="76" actId="20577"/>
          <ac:spMkLst>
            <pc:docMk/>
            <pc:sldMk cId="0" sldId="256"/>
            <ac:spMk id="8" creationId="{00000000-0000-0000-0000-000000000000}"/>
          </ac:spMkLst>
        </pc:spChg>
        <pc:spChg chg="mod">
          <ac:chgData name="Guest User" userId="" providerId="Windows Live" clId="Web-{ED0D1EA1-8D31-CBBD-33F4-BF078DA4303D}" dt="2025-09-21T06:16:06.169" v="75" actId="20577"/>
          <ac:spMkLst>
            <pc:docMk/>
            <pc:sldMk cId="0" sldId="256"/>
            <ac:spMk id="10" creationId="{00000000-0000-0000-0000-000000000000}"/>
          </ac:spMkLst>
        </pc:spChg>
      </pc:sldChg>
      <pc:sldChg chg="addSp delSp modSp">
        <pc:chgData name="Guest User" userId="" providerId="Windows Live" clId="Web-{ED0D1EA1-8D31-CBBD-33F4-BF078DA4303D}" dt="2025-09-21T06:51:56.006" v="661"/>
        <pc:sldMkLst>
          <pc:docMk/>
          <pc:sldMk cId="0" sldId="257"/>
        </pc:sldMkLst>
        <pc:spChg chg="add mod">
          <ac:chgData name="Guest User" userId="" providerId="Windows Live" clId="Web-{ED0D1EA1-8D31-CBBD-33F4-BF078DA4303D}" dt="2025-09-21T06:38:09.877" v="577" actId="20577"/>
          <ac:spMkLst>
            <pc:docMk/>
            <pc:sldMk cId="0" sldId="257"/>
            <ac:spMk id="5" creationId="{73A2F030-81D9-FBB2-F9C5-00764446FD50}"/>
          </ac:spMkLst>
        </pc:spChg>
        <pc:spChg chg="add mod">
          <ac:chgData name="Guest User" userId="" providerId="Windows Live" clId="Web-{ED0D1EA1-8D31-CBBD-33F4-BF078DA4303D}" dt="2025-09-21T06:21:52.411" v="239" actId="20577"/>
          <ac:spMkLst>
            <pc:docMk/>
            <pc:sldMk cId="0" sldId="257"/>
            <ac:spMk id="6" creationId="{856331FD-C9BE-7712-0945-39E932634B48}"/>
          </ac:spMkLst>
        </pc:spChg>
        <pc:spChg chg="mod">
          <ac:chgData name="Guest User" userId="" providerId="Windows Live" clId="Web-{ED0D1EA1-8D31-CBBD-33F4-BF078DA4303D}" dt="2025-09-21T06:22:05.098" v="242" actId="1076"/>
          <ac:spMkLst>
            <pc:docMk/>
            <pc:sldMk cId="0" sldId="257"/>
            <ac:spMk id="18439" creationId="{00000000-0000-0000-0000-000000000000}"/>
          </ac:spMkLst>
        </pc:spChg>
        <pc:picChg chg="del">
          <ac:chgData name="Guest User" userId="" providerId="Windows Live" clId="Web-{ED0D1EA1-8D31-CBBD-33F4-BF078DA4303D}" dt="2025-09-21T06:13:00.754" v="35"/>
          <ac:picMkLst>
            <pc:docMk/>
            <pc:sldMk cId="0" sldId="257"/>
            <ac:picMk id="2" creationId="{F16EDAE4-F30F-F66F-4ADB-0FCDFC3FB747}"/>
          </ac:picMkLst>
        </pc:picChg>
        <pc:picChg chg="add del mod">
          <ac:chgData name="Guest User" userId="" providerId="Windows Live" clId="Web-{ED0D1EA1-8D31-CBBD-33F4-BF078DA4303D}" dt="2025-09-21T06:09:27.300" v="1"/>
          <ac:picMkLst>
            <pc:docMk/>
            <pc:sldMk cId="0" sldId="257"/>
            <ac:picMk id="3" creationId="{74EE22A8-53F5-8075-5879-4FE80C078C50}"/>
          </ac:picMkLst>
        </pc:picChg>
        <pc:picChg chg="del">
          <ac:chgData name="Guest User" userId="" providerId="Windows Live" clId="Web-{ED0D1EA1-8D31-CBBD-33F4-BF078DA4303D}" dt="2025-09-21T06:12:29.846" v="28"/>
          <ac:picMkLst>
            <pc:docMk/>
            <pc:sldMk cId="0" sldId="257"/>
            <ac:picMk id="4" creationId="{2B76CF92-F2C3-9343-2EBD-BD8CD364DEAB}"/>
          </ac:picMkLst>
        </pc:picChg>
        <pc:picChg chg="add del mod">
          <ac:chgData name="Guest User" userId="" providerId="Windows Live" clId="Web-{ED0D1EA1-8D31-CBBD-33F4-BF078DA4303D}" dt="2025-09-21T06:51:56.006" v="661"/>
          <ac:picMkLst>
            <pc:docMk/>
            <pc:sldMk cId="0" sldId="257"/>
            <ac:picMk id="7" creationId="{F0D75E51-6CF1-B19E-0BE5-FD19718980BC}"/>
          </ac:picMkLst>
        </pc:picChg>
        <pc:picChg chg="add del mod">
          <ac:chgData name="Guest User" userId="" providerId="Windows Live" clId="Web-{ED0D1EA1-8D31-CBBD-33F4-BF078DA4303D}" dt="2025-09-21T06:51:56.006" v="660"/>
          <ac:picMkLst>
            <pc:docMk/>
            <pc:sldMk cId="0" sldId="257"/>
            <ac:picMk id="8" creationId="{396FE2EF-7D6B-06B1-B2DE-227B4D4E6FD2}"/>
          </ac:picMkLst>
        </pc:picChg>
      </pc:sldChg>
      <pc:sldChg chg="addSp delSp modSp">
        <pc:chgData name="Guest User" userId="" providerId="Windows Live" clId="Web-{ED0D1EA1-8D31-CBBD-33F4-BF078DA4303D}" dt="2025-09-21T06:36:53.327" v="570"/>
        <pc:sldMkLst>
          <pc:docMk/>
          <pc:sldMk cId="0" sldId="258"/>
        </pc:sldMkLst>
        <pc:spChg chg="add mod topLvl">
          <ac:chgData name="Guest User" userId="" providerId="Windows Live" clId="Web-{ED0D1EA1-8D31-CBBD-33F4-BF078DA4303D}" dt="2025-09-21T06:36:52.593" v="569"/>
          <ac:spMkLst>
            <pc:docMk/>
            <pc:sldMk cId="0" sldId="258"/>
            <ac:spMk id="12" creationId="{F03683FA-A6D9-437A-78A9-B0AC9876FB1E}"/>
          </ac:spMkLst>
        </pc:spChg>
        <pc:spChg chg="add mod topLvl">
          <ac:chgData name="Guest User" userId="" providerId="Windows Live" clId="Web-{ED0D1EA1-8D31-CBBD-33F4-BF078DA4303D}" dt="2025-09-21T06:36:52.593" v="569"/>
          <ac:spMkLst>
            <pc:docMk/>
            <pc:sldMk cId="0" sldId="258"/>
            <ac:spMk id="13" creationId="{68D65E1F-919D-E834-848D-0C2A450582C0}"/>
          </ac:spMkLst>
        </pc:spChg>
        <pc:spChg chg="add mod topLvl">
          <ac:chgData name="Guest User" userId="" providerId="Windows Live" clId="Web-{ED0D1EA1-8D31-CBBD-33F4-BF078DA4303D}" dt="2025-09-21T06:36:52.593" v="569"/>
          <ac:spMkLst>
            <pc:docMk/>
            <pc:sldMk cId="0" sldId="258"/>
            <ac:spMk id="14" creationId="{5A3761A9-B6D9-3DA7-B04A-BBF87920474E}"/>
          </ac:spMkLst>
        </pc:spChg>
        <pc:spChg chg="add mod topLvl">
          <ac:chgData name="Guest User" userId="" providerId="Windows Live" clId="Web-{ED0D1EA1-8D31-CBBD-33F4-BF078DA4303D}" dt="2025-09-21T06:36:52.593" v="569"/>
          <ac:spMkLst>
            <pc:docMk/>
            <pc:sldMk cId="0" sldId="258"/>
            <ac:spMk id="15" creationId="{5B09B375-4D4F-3746-91B5-6629E2F7E993}"/>
          </ac:spMkLst>
        </pc:spChg>
        <pc:spChg chg="add mod">
          <ac:chgData name="Guest User" userId="" providerId="Windows Live" clId="Web-{ED0D1EA1-8D31-CBBD-33F4-BF078DA4303D}" dt="2025-09-21T06:27:20.208" v="384" actId="1076"/>
          <ac:spMkLst>
            <pc:docMk/>
            <pc:sldMk cId="0" sldId="258"/>
            <ac:spMk id="17" creationId="{5FC5B886-130E-222F-FEDB-5408392FD16F}"/>
          </ac:spMkLst>
        </pc:spChg>
        <pc:spChg chg="mod">
          <ac:chgData name="Guest User" userId="" providerId="Windows Live" clId="Web-{ED0D1EA1-8D31-CBBD-33F4-BF078DA4303D}" dt="2025-09-21T06:28:40.402" v="394" actId="20577"/>
          <ac:spMkLst>
            <pc:docMk/>
            <pc:sldMk cId="0" sldId="258"/>
            <ac:spMk id="18446" creationId="{00000000-0000-0000-0000-000000000000}"/>
          </ac:spMkLst>
        </pc:spChg>
        <pc:grpChg chg="add del">
          <ac:chgData name="Guest User" userId="" providerId="Windows Live" clId="Web-{ED0D1EA1-8D31-CBBD-33F4-BF078DA4303D}" dt="2025-09-21T06:36:52.593" v="569"/>
          <ac:grpSpMkLst>
            <pc:docMk/>
            <pc:sldMk cId="0" sldId="258"/>
            <ac:grpSpMk id="19" creationId="{C48B3226-CA84-75FA-39CE-9DDDEAB2EA45}"/>
          </ac:grpSpMkLst>
        </pc:grpChg>
        <pc:picChg chg="add mod topLvl">
          <ac:chgData name="Guest User" userId="" providerId="Windows Live" clId="Web-{ED0D1EA1-8D31-CBBD-33F4-BF078DA4303D}" dt="2025-09-21T06:36:52.593" v="569"/>
          <ac:picMkLst>
            <pc:docMk/>
            <pc:sldMk cId="0" sldId="258"/>
            <ac:picMk id="2" creationId="{F412DF75-3D80-E17B-4762-6BDBC95F4BD5}"/>
          </ac:picMkLst>
        </pc:picChg>
        <pc:picChg chg="add del mod">
          <ac:chgData name="Guest User" userId="" providerId="Windows Live" clId="Web-{ED0D1EA1-8D31-CBBD-33F4-BF078DA4303D}" dt="2025-09-21T06:36:53.327" v="570"/>
          <ac:picMkLst>
            <pc:docMk/>
            <pc:sldMk cId="0" sldId="258"/>
            <ac:picMk id="3" creationId="{E5541448-8724-AE0C-C652-95BA10D5B967}"/>
          </ac:picMkLst>
        </pc:picChg>
        <pc:picChg chg="add mod topLvl">
          <ac:chgData name="Guest User" userId="" providerId="Windows Live" clId="Web-{ED0D1EA1-8D31-CBBD-33F4-BF078DA4303D}" dt="2025-09-21T06:36:52.593" v="569"/>
          <ac:picMkLst>
            <pc:docMk/>
            <pc:sldMk cId="0" sldId="258"/>
            <ac:picMk id="6" creationId="{CF5DDE56-A950-2600-4FE4-11E79C0182D0}"/>
          </ac:picMkLst>
        </pc:picChg>
        <pc:picChg chg="add mod topLvl">
          <ac:chgData name="Guest User" userId="" providerId="Windows Live" clId="Web-{ED0D1EA1-8D31-CBBD-33F4-BF078DA4303D}" dt="2025-09-21T06:36:52.593" v="569"/>
          <ac:picMkLst>
            <pc:docMk/>
            <pc:sldMk cId="0" sldId="258"/>
            <ac:picMk id="9" creationId="{D0AAB685-EDC2-45E7-DAD9-9D95F8C5ABF7}"/>
          </ac:picMkLst>
        </pc:picChg>
        <pc:picChg chg="add mod topLvl">
          <ac:chgData name="Guest User" userId="" providerId="Windows Live" clId="Web-{ED0D1EA1-8D31-CBBD-33F4-BF078DA4303D}" dt="2025-09-21T06:36:52.593" v="569"/>
          <ac:picMkLst>
            <pc:docMk/>
            <pc:sldMk cId="0" sldId="258"/>
            <ac:picMk id="10" creationId="{FED018E5-1F15-E430-D4A5-DF0FC477B988}"/>
          </ac:picMkLst>
        </pc:picChg>
        <pc:picChg chg="add mod topLvl">
          <ac:chgData name="Guest User" userId="" providerId="Windows Live" clId="Web-{ED0D1EA1-8D31-CBBD-33F4-BF078DA4303D}" dt="2025-09-21T06:36:52.593" v="569"/>
          <ac:picMkLst>
            <pc:docMk/>
            <pc:sldMk cId="0" sldId="258"/>
            <ac:picMk id="11" creationId="{92846196-7BE9-7F4C-BC5D-98C213C791E9}"/>
          </ac:picMkLst>
        </pc:picChg>
        <pc:picChg chg="del">
          <ac:chgData name="Guest User" userId="" providerId="Windows Live" clId="Web-{ED0D1EA1-8D31-CBBD-33F4-BF078DA4303D}" dt="2025-09-21T06:13:36.147" v="47"/>
          <ac:picMkLst>
            <pc:docMk/>
            <pc:sldMk cId="0" sldId="258"/>
            <ac:picMk id="16" creationId="{EA6FA70D-2638-44E7-68B0-A981C5539081}"/>
          </ac:picMkLst>
        </pc:picChg>
        <pc:picChg chg="del">
          <ac:chgData name="Guest User" userId="" providerId="Windows Live" clId="Web-{ED0D1EA1-8D31-CBBD-33F4-BF078DA4303D}" dt="2025-09-21T06:13:36.147" v="46"/>
          <ac:picMkLst>
            <pc:docMk/>
            <pc:sldMk cId="0" sldId="258"/>
            <ac:picMk id="18" creationId="{AED09710-11E5-EF16-B0A6-9B6770B8D549}"/>
          </ac:picMkLst>
        </pc:picChg>
      </pc:sldChg>
      <pc:sldChg chg="addSp delSp modSp mod setBg">
        <pc:chgData name="Guest User" userId="" providerId="Windows Live" clId="Web-{ED0D1EA1-8D31-CBBD-33F4-BF078DA4303D}" dt="2025-09-21T07:04:31.676" v="798"/>
        <pc:sldMkLst>
          <pc:docMk/>
          <pc:sldMk cId="0" sldId="259"/>
        </pc:sldMkLst>
        <pc:spChg chg="add mod ord">
          <ac:chgData name="Guest User" userId="" providerId="Windows Live" clId="Web-{ED0D1EA1-8D31-CBBD-33F4-BF078DA4303D}" dt="2025-09-21T06:59:03.888" v="768" actId="1076"/>
          <ac:spMkLst>
            <pc:docMk/>
            <pc:sldMk cId="0" sldId="259"/>
            <ac:spMk id="4" creationId="{EBA04599-E195-3156-C923-09A560B88948}"/>
          </ac:spMkLst>
        </pc:spChg>
        <pc:spChg chg="ord">
          <ac:chgData name="Guest User" userId="" providerId="Windows Live" clId="Web-{ED0D1EA1-8D31-CBBD-33F4-BF078DA4303D}" dt="2025-09-21T06:31:43.772" v="485"/>
          <ac:spMkLst>
            <pc:docMk/>
            <pc:sldMk cId="0" sldId="259"/>
            <ac:spMk id="18452" creationId="{00000000-0000-0000-0000-000000000000}"/>
          </ac:spMkLst>
        </pc:spChg>
        <pc:spChg chg="mod">
          <ac:chgData name="Guest User" userId="" providerId="Windows Live" clId="Web-{ED0D1EA1-8D31-CBBD-33F4-BF078DA4303D}" dt="2025-09-21T06:32:09.679" v="491" actId="20577"/>
          <ac:spMkLst>
            <pc:docMk/>
            <pc:sldMk cId="0" sldId="259"/>
            <ac:spMk id="18453" creationId="{00000000-0000-0000-0000-000000000000}"/>
          </ac:spMkLst>
        </pc:spChg>
        <pc:spChg chg="mod ord">
          <ac:chgData name="Guest User" userId="" providerId="Windows Live" clId="Web-{ED0D1EA1-8D31-CBBD-33F4-BF078DA4303D}" dt="2025-09-21T06:31:43.772" v="485"/>
          <ac:spMkLst>
            <pc:docMk/>
            <pc:sldMk cId="0" sldId="259"/>
            <ac:spMk id="18454" creationId="{00000000-0000-0000-0000-000000000000}"/>
          </ac:spMkLst>
        </pc:spChg>
        <pc:spChg chg="del mod">
          <ac:chgData name="Guest User" userId="" providerId="Windows Live" clId="Web-{ED0D1EA1-8D31-CBBD-33F4-BF078DA4303D}" dt="2025-09-21T06:32:16.414" v="493"/>
          <ac:spMkLst>
            <pc:docMk/>
            <pc:sldMk cId="0" sldId="259"/>
            <ac:spMk id="18455" creationId="{00000000-0000-0000-0000-000000000000}"/>
          </ac:spMkLst>
        </pc:spChg>
        <pc:spChg chg="mod">
          <ac:chgData name="Guest User" userId="" providerId="Windows Live" clId="Web-{ED0D1EA1-8D31-CBBD-33F4-BF078DA4303D}" dt="2025-09-21T06:13:12.427" v="39"/>
          <ac:spMkLst>
            <pc:docMk/>
            <pc:sldMk cId="0" sldId="259"/>
            <ac:spMk id="18456" creationId="{00000000-0000-0000-0000-000000000000}"/>
          </ac:spMkLst>
        </pc:spChg>
        <pc:spChg chg="add">
          <ac:chgData name="Guest User" userId="" providerId="Windows Live" clId="Web-{ED0D1EA1-8D31-CBBD-33F4-BF078DA4303D}" dt="2025-09-21T06:31:43.772" v="485"/>
          <ac:spMkLst>
            <pc:docMk/>
            <pc:sldMk cId="0" sldId="259"/>
            <ac:spMk id="18459" creationId="{327D73B4-9F5C-4A64-A179-51B9500CB8B5}"/>
          </ac:spMkLst>
        </pc:spChg>
        <pc:spChg chg="add">
          <ac:chgData name="Guest User" userId="" providerId="Windows Live" clId="Web-{ED0D1EA1-8D31-CBBD-33F4-BF078DA4303D}" dt="2025-09-21T06:31:43.772" v="485"/>
          <ac:spMkLst>
            <pc:docMk/>
            <pc:sldMk cId="0" sldId="259"/>
            <ac:spMk id="18460" creationId="{A88E8F50-3CA9-49A3-A143-F1B0905EC2D4}"/>
          </ac:spMkLst>
        </pc:spChg>
        <pc:spChg chg="add">
          <ac:chgData name="Guest User" userId="" providerId="Windows Live" clId="Web-{ED0D1EA1-8D31-CBBD-33F4-BF078DA4303D}" dt="2025-09-21T06:31:43.772" v="485"/>
          <ac:spMkLst>
            <pc:docMk/>
            <pc:sldMk cId="0" sldId="259"/>
            <ac:spMk id="18461" creationId="{6CB927A4-E432-4310-9CD5-E89FF5063179}"/>
          </ac:spMkLst>
        </pc:spChg>
        <pc:spChg chg="add del">
          <ac:chgData name="Guest User" userId="" providerId="Windows Live" clId="Web-{ED0D1EA1-8D31-CBBD-33F4-BF078DA4303D}" dt="2025-09-21T06:13:12.427" v="39"/>
          <ac:spMkLst>
            <pc:docMk/>
            <pc:sldMk cId="0" sldId="259"/>
            <ac:spMk id="18462" creationId="{67A5186C-3438-4D83-A03D-BD8A5E2D488D}"/>
          </ac:spMkLst>
        </pc:spChg>
        <pc:spChg chg="add del">
          <ac:chgData name="Guest User" userId="" providerId="Windows Live" clId="Web-{ED0D1EA1-8D31-CBBD-33F4-BF078DA4303D}" dt="2025-09-21T06:13:12.427" v="39"/>
          <ac:spMkLst>
            <pc:docMk/>
            <pc:sldMk cId="0" sldId="259"/>
            <ac:spMk id="18464" creationId="{2711ECFE-01EE-4CDB-B3C1-AC7B9FDB7388}"/>
          </ac:spMkLst>
        </pc:spChg>
        <pc:spChg chg="add del">
          <ac:chgData name="Guest User" userId="" providerId="Windows Live" clId="Web-{ED0D1EA1-8D31-CBBD-33F4-BF078DA4303D}" dt="2025-09-21T06:13:12.427" v="39"/>
          <ac:spMkLst>
            <pc:docMk/>
            <pc:sldMk cId="0" sldId="259"/>
            <ac:spMk id="18466" creationId="{0ABA7601-3067-A7A7-88C9-AC4D5DB43054}"/>
          </ac:spMkLst>
        </pc:spChg>
        <pc:spChg chg="add">
          <ac:chgData name="Guest User" userId="" providerId="Windows Live" clId="Web-{ED0D1EA1-8D31-CBBD-33F4-BF078DA4303D}" dt="2025-09-21T06:31:43.772" v="485"/>
          <ac:spMkLst>
            <pc:docMk/>
            <pc:sldMk cId="0" sldId="259"/>
            <ac:spMk id="18472" creationId="{1453BF6C-B012-48B7-B4E8-6D7AC7C27D02}"/>
          </ac:spMkLst>
        </pc:spChg>
        <pc:spChg chg="add">
          <ac:chgData name="Guest User" userId="" providerId="Windows Live" clId="Web-{ED0D1EA1-8D31-CBBD-33F4-BF078DA4303D}" dt="2025-09-21T06:31:43.772" v="485"/>
          <ac:spMkLst>
            <pc:docMk/>
            <pc:sldMk cId="0" sldId="259"/>
            <ac:spMk id="18474" creationId="{D0F14822-B1F1-4730-A131-C3416A790B0D}"/>
          </ac:spMkLst>
        </pc:spChg>
        <pc:picChg chg="add del mod ord">
          <ac:chgData name="Guest User" userId="" providerId="Windows Live" clId="Web-{ED0D1EA1-8D31-CBBD-33F4-BF078DA4303D}" dt="2025-09-21T06:49:53.877" v="639"/>
          <ac:picMkLst>
            <pc:docMk/>
            <pc:sldMk cId="0" sldId="259"/>
            <ac:picMk id="2" creationId="{9A1343A9-04AD-1F1B-EFA7-F8868819ABE2}"/>
          </ac:picMkLst>
        </pc:picChg>
        <pc:picChg chg="del mod ord">
          <ac:chgData name="Guest User" userId="" providerId="Windows Live" clId="Web-{ED0D1EA1-8D31-CBBD-33F4-BF078DA4303D}" dt="2025-09-21T06:13:14.849" v="40"/>
          <ac:picMkLst>
            <pc:docMk/>
            <pc:sldMk cId="0" sldId="259"/>
            <ac:picMk id="3" creationId="{8611E0E3-70C3-FDC8-8FE0-4A58B0549C20}"/>
          </ac:picMkLst>
        </pc:picChg>
        <pc:picChg chg="mod ord">
          <ac:chgData name="Guest User" userId="" providerId="Windows Live" clId="Web-{ED0D1EA1-8D31-CBBD-33F4-BF078DA4303D}" dt="2025-09-21T06:29:19.795" v="404"/>
          <ac:picMkLst>
            <pc:docMk/>
            <pc:sldMk cId="0" sldId="259"/>
            <ac:picMk id="5" creationId="{9A97406C-0E9B-2EAB-436B-70D553A6B1BA}"/>
          </ac:picMkLst>
        </pc:picChg>
        <pc:picChg chg="add mod">
          <ac:chgData name="Guest User" userId="" providerId="Windows Live" clId="Web-{ED0D1EA1-8D31-CBBD-33F4-BF078DA4303D}" dt="2025-09-21T06:31:34.756" v="484" actId="1076"/>
          <ac:picMkLst>
            <pc:docMk/>
            <pc:sldMk cId="0" sldId="259"/>
            <ac:picMk id="6" creationId="{FE578AF4-CC07-B72E-8504-D81CFD17F0D1}"/>
          </ac:picMkLst>
        </pc:picChg>
        <pc:picChg chg="add mod">
          <ac:chgData name="Guest User" userId="" providerId="Windows Live" clId="Web-{ED0D1EA1-8D31-CBBD-33F4-BF078DA4303D}" dt="2025-09-21T07:03:40.001" v="784" actId="14100"/>
          <ac:picMkLst>
            <pc:docMk/>
            <pc:sldMk cId="0" sldId="259"/>
            <ac:picMk id="7" creationId="{56BA9454-EA00-E749-8041-9ED00774A055}"/>
          </ac:picMkLst>
        </pc:picChg>
        <pc:picChg chg="mod">
          <ac:chgData name="Guest User" userId="" providerId="Windows Live" clId="Web-{ED0D1EA1-8D31-CBBD-33F4-BF078DA4303D}" dt="2025-09-21T06:29:39.265" v="408" actId="1076"/>
          <ac:picMkLst>
            <pc:docMk/>
            <pc:sldMk cId="0" sldId="259"/>
            <ac:picMk id="11" creationId="{52B530CC-0F58-396E-CE8F-B62BB5F9C3DC}"/>
          </ac:picMkLst>
        </pc:picChg>
        <pc:inkChg chg="add">
          <ac:chgData name="Guest User" userId="" providerId="Windows Live" clId="Web-{ED0D1EA1-8D31-CBBD-33F4-BF078DA4303D}" dt="2025-09-21T07:04:01.784" v="785"/>
          <ac:inkMkLst>
            <pc:docMk/>
            <pc:sldMk cId="0" sldId="259"/>
            <ac:inkMk id="8" creationId="{537B6BCF-B220-7042-13EF-AB326451DBA3}"/>
          </ac:inkMkLst>
        </pc:inkChg>
        <pc:inkChg chg="add del">
          <ac:chgData name="Guest User" userId="" providerId="Windows Live" clId="Web-{ED0D1EA1-8D31-CBBD-33F4-BF078DA4303D}" dt="2025-09-21T07:04:06.425" v="789"/>
          <ac:inkMkLst>
            <pc:docMk/>
            <pc:sldMk cId="0" sldId="259"/>
            <ac:inkMk id="9" creationId="{2E7D5212-2727-995B-CDB0-A18C25B75DA4}"/>
          </ac:inkMkLst>
        </pc:inkChg>
        <pc:inkChg chg="add del">
          <ac:chgData name="Guest User" userId="" providerId="Windows Live" clId="Web-{ED0D1EA1-8D31-CBBD-33F4-BF078DA4303D}" dt="2025-09-21T07:04:06.425" v="788"/>
          <ac:inkMkLst>
            <pc:docMk/>
            <pc:sldMk cId="0" sldId="259"/>
            <ac:inkMk id="10" creationId="{AA1751A5-643B-43A8-0BED-1FEB10A786AB}"/>
          </ac:inkMkLst>
        </pc:inkChg>
        <pc:inkChg chg="add">
          <ac:chgData name="Guest User" userId="" providerId="Windows Live" clId="Web-{ED0D1EA1-8D31-CBBD-33F4-BF078DA4303D}" dt="2025-09-21T07:04:13.472" v="790"/>
          <ac:inkMkLst>
            <pc:docMk/>
            <pc:sldMk cId="0" sldId="259"/>
            <ac:inkMk id="12" creationId="{A7A98270-1FC5-23B4-D782-C48B8DC652DC}"/>
          </ac:inkMkLst>
        </pc:inkChg>
        <pc:inkChg chg="add">
          <ac:chgData name="Guest User" userId="" providerId="Windows Live" clId="Web-{ED0D1EA1-8D31-CBBD-33F4-BF078DA4303D}" dt="2025-09-21T07:04:13.472" v="791"/>
          <ac:inkMkLst>
            <pc:docMk/>
            <pc:sldMk cId="0" sldId="259"/>
            <ac:inkMk id="13" creationId="{7D6FACD8-C8FB-D38F-DF1A-BB7C156F8696}"/>
          </ac:inkMkLst>
        </pc:inkChg>
        <pc:inkChg chg="add">
          <ac:chgData name="Guest User" userId="" providerId="Windows Live" clId="Web-{ED0D1EA1-8D31-CBBD-33F4-BF078DA4303D}" dt="2025-09-21T07:04:13.488" v="792"/>
          <ac:inkMkLst>
            <pc:docMk/>
            <pc:sldMk cId="0" sldId="259"/>
            <ac:inkMk id="14" creationId="{04EF127F-BADF-52B0-7265-4B640A020128}"/>
          </ac:inkMkLst>
        </pc:inkChg>
        <pc:inkChg chg="add del">
          <ac:chgData name="Guest User" userId="" providerId="Windows Live" clId="Web-{ED0D1EA1-8D31-CBBD-33F4-BF078DA4303D}" dt="2025-09-21T07:04:17.191" v="794"/>
          <ac:inkMkLst>
            <pc:docMk/>
            <pc:sldMk cId="0" sldId="259"/>
            <ac:inkMk id="15" creationId="{8E3294C6-3972-FA4D-EDDE-CA83843AEC64}"/>
          </ac:inkMkLst>
        </pc:inkChg>
        <pc:inkChg chg="add">
          <ac:chgData name="Guest User" userId="" providerId="Windows Live" clId="Web-{ED0D1EA1-8D31-CBBD-33F4-BF078DA4303D}" dt="2025-09-21T07:04:22.988" v="795"/>
          <ac:inkMkLst>
            <pc:docMk/>
            <pc:sldMk cId="0" sldId="259"/>
            <ac:inkMk id="16" creationId="{BFEE1595-EB86-0A33-8DA2-EDB704599344}"/>
          </ac:inkMkLst>
        </pc:inkChg>
        <pc:inkChg chg="add">
          <ac:chgData name="Guest User" userId="" providerId="Windows Live" clId="Web-{ED0D1EA1-8D31-CBBD-33F4-BF078DA4303D}" dt="2025-09-21T07:04:27.301" v="796"/>
          <ac:inkMkLst>
            <pc:docMk/>
            <pc:sldMk cId="0" sldId="259"/>
            <ac:inkMk id="17" creationId="{22F7D58B-33CA-DC55-AC90-705DB2A2BA54}"/>
          </ac:inkMkLst>
        </pc:inkChg>
        <pc:inkChg chg="add">
          <ac:chgData name="Guest User" userId="" providerId="Windows Live" clId="Web-{ED0D1EA1-8D31-CBBD-33F4-BF078DA4303D}" dt="2025-09-21T07:04:28.770" v="797"/>
          <ac:inkMkLst>
            <pc:docMk/>
            <pc:sldMk cId="0" sldId="259"/>
            <ac:inkMk id="18" creationId="{7104ABC9-BAE9-2167-D91E-19955EDE926D}"/>
          </ac:inkMkLst>
        </pc:inkChg>
        <pc:inkChg chg="add">
          <ac:chgData name="Guest User" userId="" providerId="Windows Live" clId="Web-{ED0D1EA1-8D31-CBBD-33F4-BF078DA4303D}" dt="2025-09-21T07:04:31.676" v="798"/>
          <ac:inkMkLst>
            <pc:docMk/>
            <pc:sldMk cId="0" sldId="259"/>
            <ac:inkMk id="19" creationId="{E20E4EC7-C4A4-28AE-4C12-99C6D352C228}"/>
          </ac:inkMkLst>
        </pc:inkChg>
      </pc:sldChg>
      <pc:sldChg chg="addSp delSp modSp mod setBg">
        <pc:chgData name="Guest User" userId="" providerId="Windows Live" clId="Web-{ED0D1EA1-8D31-CBBD-33F4-BF078DA4303D}" dt="2025-09-21T06:35:31.388" v="563" actId="1076"/>
        <pc:sldMkLst>
          <pc:docMk/>
          <pc:sldMk cId="0" sldId="260"/>
        </pc:sldMkLst>
        <pc:spChg chg="add del mod">
          <ac:chgData name="Guest User" userId="" providerId="Windows Live" clId="Web-{ED0D1EA1-8D31-CBBD-33F4-BF078DA4303D}" dt="2025-09-21T06:33:52.714" v="505"/>
          <ac:spMkLst>
            <pc:docMk/>
            <pc:sldMk cId="0" sldId="260"/>
            <ac:spMk id="3" creationId="{3EAFB7EE-72CC-53D7-82AF-65E3D8D30E41}"/>
          </ac:spMkLst>
        </pc:spChg>
        <pc:spChg chg="add">
          <ac:chgData name="Guest User" userId="" providerId="Windows Live" clId="Web-{ED0D1EA1-8D31-CBBD-33F4-BF078DA4303D}" dt="2025-09-21T06:33:38.885" v="501"/>
          <ac:spMkLst>
            <pc:docMk/>
            <pc:sldMk cId="0" sldId="260"/>
            <ac:spMk id="5" creationId="{D868158B-5304-2D17-CC68-22CDCF9A7ABF}"/>
          </ac:spMkLst>
        </pc:spChg>
        <pc:spChg chg="add">
          <ac:chgData name="Guest User" userId="" providerId="Windows Live" clId="Web-{ED0D1EA1-8D31-CBBD-33F4-BF078DA4303D}" dt="2025-09-21T06:33:38.901" v="502"/>
          <ac:spMkLst>
            <pc:docMk/>
            <pc:sldMk cId="0" sldId="260"/>
            <ac:spMk id="7" creationId="{1B536717-AA42-8757-420A-D7884C71820C}"/>
          </ac:spMkLst>
        </pc:spChg>
        <pc:spChg chg="add mod">
          <ac:chgData name="Guest User" userId="" providerId="Windows Live" clId="Web-{ED0D1EA1-8D31-CBBD-33F4-BF078DA4303D}" dt="2025-09-21T06:35:11.575" v="561" actId="1076"/>
          <ac:spMkLst>
            <pc:docMk/>
            <pc:sldMk cId="0" sldId="260"/>
            <ac:spMk id="8" creationId="{7DE4D2FD-CF0F-F252-6EED-16A534DD5FEB}"/>
          </ac:spMkLst>
        </pc:spChg>
        <pc:spChg chg="ord">
          <ac:chgData name="Guest User" userId="" providerId="Windows Live" clId="Web-{ED0D1EA1-8D31-CBBD-33F4-BF078DA4303D}" dt="2025-09-21T06:33:08.806" v="494"/>
          <ac:spMkLst>
            <pc:docMk/>
            <pc:sldMk cId="0" sldId="260"/>
            <ac:spMk id="18459" creationId="{00000000-0000-0000-0000-000000000000}"/>
          </ac:spMkLst>
        </pc:spChg>
        <pc:spChg chg="mod">
          <ac:chgData name="Guest User" userId="" providerId="Windows Live" clId="Web-{ED0D1EA1-8D31-CBBD-33F4-BF078DA4303D}" dt="2025-09-21T06:34:44.371" v="530" actId="20577"/>
          <ac:spMkLst>
            <pc:docMk/>
            <pc:sldMk cId="0" sldId="260"/>
            <ac:spMk id="18460" creationId="{00000000-0000-0000-0000-000000000000}"/>
          </ac:spMkLst>
        </pc:spChg>
        <pc:spChg chg="mod ord">
          <ac:chgData name="Guest User" userId="" providerId="Windows Live" clId="Web-{ED0D1EA1-8D31-CBBD-33F4-BF078DA4303D}" dt="2025-09-21T06:33:08.806" v="494"/>
          <ac:spMkLst>
            <pc:docMk/>
            <pc:sldMk cId="0" sldId="260"/>
            <ac:spMk id="18461" creationId="{00000000-0000-0000-0000-000000000000}"/>
          </ac:spMkLst>
        </pc:spChg>
        <pc:spChg chg="mod ord">
          <ac:chgData name="Guest User" userId="" providerId="Windows Live" clId="Web-{ED0D1EA1-8D31-CBBD-33F4-BF078DA4303D}" dt="2025-09-21T06:33:08.806" v="494"/>
          <ac:spMkLst>
            <pc:docMk/>
            <pc:sldMk cId="0" sldId="260"/>
            <ac:spMk id="18462" creationId="{00000000-0000-0000-0000-000000000000}"/>
          </ac:spMkLst>
        </pc:spChg>
        <pc:spChg chg="mod">
          <ac:chgData name="Guest User" userId="" providerId="Windows Live" clId="Web-{ED0D1EA1-8D31-CBBD-33F4-BF078DA4303D}" dt="2025-09-21T06:33:28.197" v="499" actId="20577"/>
          <ac:spMkLst>
            <pc:docMk/>
            <pc:sldMk cId="0" sldId="260"/>
            <ac:spMk id="18463" creationId="{00000000-0000-0000-0000-000000000000}"/>
          </ac:spMkLst>
        </pc:spChg>
        <pc:spChg chg="add">
          <ac:chgData name="Guest User" userId="" providerId="Windows Live" clId="Web-{ED0D1EA1-8D31-CBBD-33F4-BF078DA4303D}" dt="2025-09-21T06:33:08.806" v="494"/>
          <ac:spMkLst>
            <pc:docMk/>
            <pc:sldMk cId="0" sldId="260"/>
            <ac:spMk id="18469" creationId="{FF93924A-10DF-4647-8C7A-115C0175774D}"/>
          </ac:spMkLst>
        </pc:spChg>
        <pc:picChg chg="mod">
          <ac:chgData name="Guest User" userId="" providerId="Windows Live" clId="Web-{ED0D1EA1-8D31-CBBD-33F4-BF078DA4303D}" dt="2025-09-21T06:35:31.388" v="563" actId="1076"/>
          <ac:picMkLst>
            <pc:docMk/>
            <pc:sldMk cId="0" sldId="260"/>
            <ac:picMk id="15" creationId="{4A276338-7839-8D49-EAE4-4264F73703C3}"/>
          </ac:picMkLst>
        </pc:picChg>
        <pc:picChg chg="mod">
          <ac:chgData name="Guest User" userId="" providerId="Windows Live" clId="Web-{ED0D1EA1-8D31-CBBD-33F4-BF078DA4303D}" dt="2025-09-21T06:14:02.695" v="57" actId="1076"/>
          <ac:picMkLst>
            <pc:docMk/>
            <pc:sldMk cId="0" sldId="260"/>
            <ac:picMk id="17" creationId="{DC475BF0-EB79-A7A9-18AE-210C314A7F20}"/>
          </ac:picMkLst>
        </pc:picChg>
        <pc:picChg chg="mod">
          <ac:chgData name="Guest User" userId="" providerId="Windows Live" clId="Web-{ED0D1EA1-8D31-CBBD-33F4-BF078DA4303D}" dt="2025-09-21T06:33:08.806" v="494"/>
          <ac:picMkLst>
            <pc:docMk/>
            <pc:sldMk cId="0" sldId="260"/>
            <ac:picMk id="19" creationId="{7BB1C431-DC65-44A3-299A-760B77EF97F4}"/>
          </ac:picMkLst>
        </pc:picChg>
        <pc:picChg chg="mod ord">
          <ac:chgData name="Guest User" userId="" providerId="Windows Live" clId="Web-{ED0D1EA1-8D31-CBBD-33F4-BF078DA4303D}" dt="2025-09-21T06:33:08.806" v="494"/>
          <ac:picMkLst>
            <pc:docMk/>
            <pc:sldMk cId="0" sldId="260"/>
            <ac:picMk id="23" creationId="{73A9CBEA-6EEB-043C-4D79-E4AE493002C0}"/>
          </ac:picMkLst>
        </pc:picChg>
        <pc:picChg chg="mod ord">
          <ac:chgData name="Guest User" userId="" providerId="Windows Live" clId="Web-{ED0D1EA1-8D31-CBBD-33F4-BF078DA4303D}" dt="2025-09-21T06:33:08.806" v="494"/>
          <ac:picMkLst>
            <pc:docMk/>
            <pc:sldMk cId="0" sldId="260"/>
            <ac:picMk id="25" creationId="{6AF0A17B-9F52-4389-DD20-AF08A0E7F7FE}"/>
          </ac:picMkLst>
        </pc:picChg>
        <pc:picChg chg="mod">
          <ac:chgData name="Guest User" userId="" providerId="Windows Live" clId="Web-{ED0D1EA1-8D31-CBBD-33F4-BF078DA4303D}" dt="2025-09-21T06:13:50.101" v="51" actId="1076"/>
          <ac:picMkLst>
            <pc:docMk/>
            <pc:sldMk cId="0" sldId="260"/>
            <ac:picMk id="27" creationId="{F9143E76-355E-5866-61DE-A273AF31DEBD}"/>
          </ac:picMkLst>
        </pc:picChg>
        <pc:picChg chg="mod ord">
          <ac:chgData name="Guest User" userId="" providerId="Windows Live" clId="Web-{ED0D1EA1-8D31-CBBD-33F4-BF078DA4303D}" dt="2025-09-21T06:33:58.230" v="506" actId="1076"/>
          <ac:picMkLst>
            <pc:docMk/>
            <pc:sldMk cId="0" sldId="260"/>
            <ac:picMk id="18464" creationId="{00000000-0000-0000-0000-000000000000}"/>
          </ac:picMkLst>
        </pc:picChg>
      </pc:sldChg>
      <pc:sldChg chg="addSp delSp modSp mod setBg">
        <pc:chgData name="Guest User" userId="" providerId="Windows Live" clId="Web-{ED0D1EA1-8D31-CBBD-33F4-BF078DA4303D}" dt="2025-09-21T06:58:39.732" v="764"/>
        <pc:sldMkLst>
          <pc:docMk/>
          <pc:sldMk cId="0" sldId="261"/>
        </pc:sldMkLst>
        <pc:spChg chg="add del">
          <ac:chgData name="Guest User" userId="" providerId="Windows Live" clId="Web-{ED0D1EA1-8D31-CBBD-33F4-BF078DA4303D}" dt="2025-09-21T06:58:18.560" v="759"/>
          <ac:spMkLst>
            <pc:docMk/>
            <pc:sldMk cId="0" sldId="261"/>
            <ac:spMk id="4" creationId="{54527238-006B-F079-EE1F-73241612C01A}"/>
          </ac:spMkLst>
        </pc:spChg>
        <pc:spChg chg="add">
          <ac:chgData name="Guest User" userId="" providerId="Windows Live" clId="Web-{ED0D1EA1-8D31-CBBD-33F4-BF078DA4303D}" dt="2025-09-21T06:58:14.263" v="758"/>
          <ac:spMkLst>
            <pc:docMk/>
            <pc:sldMk cId="0" sldId="261"/>
            <ac:spMk id="8" creationId="{E46B3579-73D2-0752-07F6-1EA9C8FF2225}"/>
          </ac:spMkLst>
        </pc:spChg>
        <pc:spChg chg="ord">
          <ac:chgData name="Guest User" userId="" providerId="Windows Live" clId="Web-{ED0D1EA1-8D31-CBBD-33F4-BF078DA4303D}" dt="2025-09-21T06:36:01.076" v="564"/>
          <ac:spMkLst>
            <pc:docMk/>
            <pc:sldMk cId="0" sldId="261"/>
            <ac:spMk id="18466" creationId="{00000000-0000-0000-0000-000000000000}"/>
          </ac:spMkLst>
        </pc:spChg>
        <pc:spChg chg="mod">
          <ac:chgData name="Guest User" userId="" providerId="Windows Live" clId="Web-{ED0D1EA1-8D31-CBBD-33F4-BF078DA4303D}" dt="2025-09-21T06:58:07.778" v="756" actId="20577"/>
          <ac:spMkLst>
            <pc:docMk/>
            <pc:sldMk cId="0" sldId="261"/>
            <ac:spMk id="18467" creationId="{00000000-0000-0000-0000-000000000000}"/>
          </ac:spMkLst>
        </pc:spChg>
        <pc:spChg chg="mod ord">
          <ac:chgData name="Guest User" userId="" providerId="Windows Live" clId="Web-{ED0D1EA1-8D31-CBBD-33F4-BF078DA4303D}" dt="2025-09-21T06:57:42.668" v="751"/>
          <ac:spMkLst>
            <pc:docMk/>
            <pc:sldMk cId="0" sldId="261"/>
            <ac:spMk id="18468" creationId="{00000000-0000-0000-0000-000000000000}"/>
          </ac:spMkLst>
        </pc:spChg>
        <pc:spChg chg="mod">
          <ac:chgData name="Guest User" userId="" providerId="Windows Live" clId="Web-{ED0D1EA1-8D31-CBBD-33F4-BF078DA4303D}" dt="2025-09-21T06:57:42.668" v="751"/>
          <ac:spMkLst>
            <pc:docMk/>
            <pc:sldMk cId="0" sldId="261"/>
            <ac:spMk id="18469" creationId="{00000000-0000-0000-0000-000000000000}"/>
          </ac:spMkLst>
        </pc:spChg>
        <pc:spChg chg="mod ord">
          <ac:chgData name="Guest User" userId="" providerId="Windows Live" clId="Web-{ED0D1EA1-8D31-CBBD-33F4-BF078DA4303D}" dt="2025-09-21T06:57:46.840" v="752" actId="20577"/>
          <ac:spMkLst>
            <pc:docMk/>
            <pc:sldMk cId="0" sldId="261"/>
            <ac:spMk id="18470" creationId="{00000000-0000-0000-0000-000000000000}"/>
          </ac:spMkLst>
        </pc:spChg>
        <pc:spChg chg="add del">
          <ac:chgData name="Guest User" userId="" providerId="Windows Live" clId="Web-{ED0D1EA1-8D31-CBBD-33F4-BF078DA4303D}" dt="2025-09-21T06:57:42.668" v="751"/>
          <ac:spMkLst>
            <pc:docMk/>
            <pc:sldMk cId="0" sldId="261"/>
            <ac:spMk id="18476" creationId="{467F378D-A000-47AE-83B2-D9954D8C9423}"/>
          </ac:spMkLst>
        </pc:spChg>
        <pc:spChg chg="del">
          <ac:chgData name="Guest User" userId="" providerId="Windows Live" clId="Web-{ED0D1EA1-8D31-CBBD-33F4-BF078DA4303D}" dt="2025-09-21T06:57:42.668" v="751"/>
          <ac:spMkLst>
            <pc:docMk/>
            <pc:sldMk cId="0" sldId="261"/>
            <ac:spMk id="18478" creationId="{48E26863-5660-4928-984A-CA2CFC8F664D}"/>
          </ac:spMkLst>
        </pc:spChg>
        <pc:spChg chg="add del">
          <ac:chgData name="Guest User" userId="" providerId="Windows Live" clId="Web-{ED0D1EA1-8D31-CBBD-33F4-BF078DA4303D}" dt="2025-09-21T06:57:42.668" v="751"/>
          <ac:spMkLst>
            <pc:docMk/>
            <pc:sldMk cId="0" sldId="261"/>
            <ac:spMk id="18480" creationId="{D7538F2A-6532-4E38-8354-21841BB0B4E7}"/>
          </ac:spMkLst>
        </pc:spChg>
        <pc:spChg chg="add del">
          <ac:chgData name="Guest User" userId="" providerId="Windows Live" clId="Web-{ED0D1EA1-8D31-CBBD-33F4-BF078DA4303D}" dt="2025-09-21T06:57:42.668" v="751"/>
          <ac:spMkLst>
            <pc:docMk/>
            <pc:sldMk cId="0" sldId="261"/>
            <ac:spMk id="18482" creationId="{52F31131-35FC-4834-8E62-1D9DA3BE2A97}"/>
          </ac:spMkLst>
        </pc:spChg>
        <pc:spChg chg="add del">
          <ac:chgData name="Guest User" userId="" providerId="Windows Live" clId="Web-{ED0D1EA1-8D31-CBBD-33F4-BF078DA4303D}" dt="2025-09-21T06:57:42.668" v="751"/>
          <ac:spMkLst>
            <pc:docMk/>
            <pc:sldMk cId="0" sldId="261"/>
            <ac:spMk id="18484" creationId="{E7AD7F70-85A5-463C-9B1F-3182B60F8666}"/>
          </ac:spMkLst>
        </pc:spChg>
        <pc:spChg chg="add del">
          <ac:chgData name="Guest User" userId="" providerId="Windows Live" clId="Web-{ED0D1EA1-8D31-CBBD-33F4-BF078DA4303D}" dt="2025-09-21T06:57:42.668" v="751"/>
          <ac:spMkLst>
            <pc:docMk/>
            <pc:sldMk cId="0" sldId="261"/>
            <ac:spMk id="18486" creationId="{E5F002A4-1B0E-473E-AD7B-8346FB83B434}"/>
          </ac:spMkLst>
        </pc:spChg>
        <pc:picChg chg="add del mod">
          <ac:chgData name="Guest User" userId="" providerId="Windows Live" clId="Web-{ED0D1EA1-8D31-CBBD-33F4-BF078DA4303D}" dt="2025-09-21T06:43:17.929" v="594"/>
          <ac:picMkLst>
            <pc:docMk/>
            <pc:sldMk cId="0" sldId="261"/>
            <ac:picMk id="2" creationId="{EFDD60C6-3760-81F0-5D35-03ED28890BCF}"/>
          </ac:picMkLst>
        </pc:picChg>
        <pc:picChg chg="mod">
          <ac:chgData name="Guest User" userId="" providerId="Windows Live" clId="Web-{ED0D1EA1-8D31-CBBD-33F4-BF078DA4303D}" dt="2025-09-21T06:58:36.607" v="763"/>
          <ac:picMkLst>
            <pc:docMk/>
            <pc:sldMk cId="0" sldId="261"/>
            <ac:picMk id="5" creationId="{07F0CCCF-3B3E-63A6-4EAF-E48AEC01D2AA}"/>
          </ac:picMkLst>
        </pc:picChg>
        <pc:picChg chg="mod">
          <ac:chgData name="Guest User" userId="" providerId="Windows Live" clId="Web-{ED0D1EA1-8D31-CBBD-33F4-BF078DA4303D}" dt="2025-09-21T06:58:39.732" v="764"/>
          <ac:picMkLst>
            <pc:docMk/>
            <pc:sldMk cId="0" sldId="261"/>
            <ac:picMk id="7" creationId="{75DAA3D6-FBB5-CCAA-BD15-FDC8D0BDF2E3}"/>
          </ac:picMkLst>
        </pc:picChg>
      </pc:sldChg>
      <pc:sldChg chg="addSp modSp">
        <pc:chgData name="Guest User" userId="" providerId="Windows Live" clId="Web-{ED0D1EA1-8D31-CBBD-33F4-BF078DA4303D}" dt="2025-09-21T06:57:11.137" v="750"/>
        <pc:sldMkLst>
          <pc:docMk/>
          <pc:sldMk cId="0" sldId="262"/>
        </pc:sldMkLst>
        <pc:spChg chg="add mod">
          <ac:chgData name="Guest User" userId="" providerId="Windows Live" clId="Web-{ED0D1EA1-8D31-CBBD-33F4-BF078DA4303D}" dt="2025-09-21T06:37:17.359" v="574" actId="1076"/>
          <ac:spMkLst>
            <pc:docMk/>
            <pc:sldMk cId="0" sldId="262"/>
            <ac:spMk id="2" creationId="{3E71EE68-C18E-55CC-EDE7-859F0F80B5CC}"/>
          </ac:spMkLst>
        </pc:spChg>
        <pc:spChg chg="mod">
          <ac:chgData name="Guest User" userId="" providerId="Windows Live" clId="Web-{ED0D1EA1-8D31-CBBD-33F4-BF078DA4303D}" dt="2025-09-21T06:12:10.158" v="27" actId="1076"/>
          <ac:spMkLst>
            <pc:docMk/>
            <pc:sldMk cId="0" sldId="262"/>
            <ac:spMk id="18476" creationId="{00000000-0000-0000-0000-000000000000}"/>
          </ac:spMkLst>
        </pc:spChg>
        <pc:picChg chg="mod">
          <ac:chgData name="Guest User" userId="" providerId="Windows Live" clId="Web-{ED0D1EA1-8D31-CBBD-33F4-BF078DA4303D}" dt="2025-09-21T06:57:11.137" v="750"/>
          <ac:picMkLst>
            <pc:docMk/>
            <pc:sldMk cId="0" sldId="262"/>
            <ac:picMk id="3" creationId="{4AB7DAC9-AC6C-A77B-91D8-ADBF4DF38307}"/>
          </ac:picMkLst>
        </pc:picChg>
      </pc:sldChg>
      <pc:sldChg chg="addSp delSp modSp">
        <pc:chgData name="Guest User" userId="" providerId="Windows Live" clId="Web-{ED0D1EA1-8D31-CBBD-33F4-BF078DA4303D}" dt="2025-09-21T07:04:42.099" v="801"/>
        <pc:sldMkLst>
          <pc:docMk/>
          <pc:sldMk cId="2542595561" sldId="263"/>
        </pc:sldMkLst>
        <pc:spChg chg="mod">
          <ac:chgData name="Guest User" userId="" providerId="Windows Live" clId="Web-{ED0D1EA1-8D31-CBBD-33F4-BF078DA4303D}" dt="2025-09-21T06:19:55.331" v="175" actId="20577"/>
          <ac:spMkLst>
            <pc:docMk/>
            <pc:sldMk cId="2542595561" sldId="263"/>
            <ac:spMk id="2" creationId="{3644B4BE-D0A8-8C0C-6258-EDA7B131F3F7}"/>
          </ac:spMkLst>
        </pc:spChg>
        <pc:spChg chg="mod">
          <ac:chgData name="Guest User" userId="" providerId="Windows Live" clId="Web-{ED0D1EA1-8D31-CBBD-33F4-BF078DA4303D}" dt="2025-09-21T06:19:37.643" v="169" actId="1076"/>
          <ac:spMkLst>
            <pc:docMk/>
            <pc:sldMk cId="2542595561" sldId="263"/>
            <ac:spMk id="4" creationId="{F073D511-BA15-4AD1-D465-EA9DE04A11B1}"/>
          </ac:spMkLst>
        </pc:spChg>
        <pc:spChg chg="add">
          <ac:chgData name="Guest User" userId="" providerId="Windows Live" clId="Web-{ED0D1EA1-8D31-CBBD-33F4-BF078DA4303D}" dt="2025-09-21T06:19:34.471" v="168"/>
          <ac:spMkLst>
            <pc:docMk/>
            <pc:sldMk cId="2542595561" sldId="263"/>
            <ac:spMk id="6" creationId="{06191A65-6272-285D-D9F8-3B814AB55373}"/>
          </ac:spMkLst>
        </pc:spChg>
        <pc:spChg chg="add del mod">
          <ac:chgData name="Guest User" userId="" providerId="Windows Live" clId="Web-{ED0D1EA1-8D31-CBBD-33F4-BF078DA4303D}" dt="2025-09-21T06:19:49.237" v="173"/>
          <ac:spMkLst>
            <pc:docMk/>
            <pc:sldMk cId="2542595561" sldId="263"/>
            <ac:spMk id="8" creationId="{2348FAAF-85A7-AF31-FD49-2AF378F1B0EF}"/>
          </ac:spMkLst>
        </pc:spChg>
        <pc:spChg chg="add">
          <ac:chgData name="Guest User" userId="" providerId="Windows Live" clId="Web-{ED0D1EA1-8D31-CBBD-33F4-BF078DA4303D}" dt="2025-09-21T06:19:44.909" v="171"/>
          <ac:spMkLst>
            <pc:docMk/>
            <pc:sldMk cId="2542595561" sldId="263"/>
            <ac:spMk id="10" creationId="{13DB7C7B-5AE7-7264-DE68-9CE56627677A}"/>
          </ac:spMkLst>
        </pc:spChg>
        <pc:spChg chg="add mod">
          <ac:chgData name="Guest User" userId="" providerId="Windows Live" clId="Web-{ED0D1EA1-8D31-CBBD-33F4-BF078DA4303D}" dt="2025-09-21T06:56:35.621" v="748" actId="1076"/>
          <ac:spMkLst>
            <pc:docMk/>
            <pc:sldMk cId="2542595561" sldId="263"/>
            <ac:spMk id="14" creationId="{8A9273B7-36DA-0F48-9804-83BFC57E2ED4}"/>
          </ac:spMkLst>
        </pc:spChg>
        <pc:spChg chg="add del">
          <ac:chgData name="Guest User" userId="" providerId="Windows Live" clId="Web-{ED0D1EA1-8D31-CBBD-33F4-BF078DA4303D}" dt="2025-09-21T06:43:11.147" v="592"/>
          <ac:spMkLst>
            <pc:docMk/>
            <pc:sldMk cId="2542595561" sldId="263"/>
            <ac:spMk id="16" creationId="{2BAFA761-F0DB-A2A2-41FD-A6CB707E4D45}"/>
          </ac:spMkLst>
        </pc:spChg>
        <pc:picChg chg="mod">
          <ac:chgData name="Guest User" userId="" providerId="Windows Live" clId="Web-{ED0D1EA1-8D31-CBBD-33F4-BF078DA4303D}" dt="2025-09-21T06:24:57.507" v="331" actId="1076"/>
          <ac:picMkLst>
            <pc:docMk/>
            <pc:sldMk cId="2542595561" sldId="263"/>
            <ac:picMk id="11" creationId="{95B99F1C-4A6A-70F7-756C-6FA567E73B44}"/>
          </ac:picMkLst>
        </pc:picChg>
        <pc:picChg chg="add">
          <ac:chgData name="Guest User" userId="" providerId="Windows Live" clId="Web-{ED0D1EA1-8D31-CBBD-33F4-BF078DA4303D}" dt="2025-09-21T06:20:00.143" v="176"/>
          <ac:picMkLst>
            <pc:docMk/>
            <pc:sldMk cId="2542595561" sldId="263"/>
            <ac:picMk id="13" creationId="{8A3E6819-29E4-D5C6-0C19-5AEE9E6EBA48}"/>
          </ac:picMkLst>
        </pc:picChg>
        <pc:picChg chg="add mod">
          <ac:chgData name="Guest User" userId="" providerId="Windows Live" clId="Web-{ED0D1EA1-8D31-CBBD-33F4-BF078DA4303D}" dt="2025-09-21T06:56:51.715" v="749"/>
          <ac:picMkLst>
            <pc:docMk/>
            <pc:sldMk cId="2542595561" sldId="263"/>
            <ac:picMk id="17" creationId="{9DE7DAC6-00E3-7765-5FA5-F9CE6F5D1815}"/>
          </ac:picMkLst>
        </pc:picChg>
        <pc:inkChg chg="add del">
          <ac:chgData name="Guest User" userId="" providerId="Windows Live" clId="Web-{ED0D1EA1-8D31-CBBD-33F4-BF078DA4303D}" dt="2025-09-21T07:04:38.802" v="800"/>
          <ac:inkMkLst>
            <pc:docMk/>
            <pc:sldMk cId="2542595561" sldId="263"/>
            <ac:inkMk id="18" creationId="{01E5AF33-4B56-4280-D07C-E9C7C4AEC1D0}"/>
          </ac:inkMkLst>
        </pc:inkChg>
        <pc:inkChg chg="add">
          <ac:chgData name="Guest User" userId="" providerId="Windows Live" clId="Web-{ED0D1EA1-8D31-CBBD-33F4-BF078DA4303D}" dt="2025-09-21T07:04:42.099" v="801"/>
          <ac:inkMkLst>
            <pc:docMk/>
            <pc:sldMk cId="2542595561" sldId="263"/>
            <ac:inkMk id="19" creationId="{DAA7BEA1-C528-1396-38ED-0EAE9FD0384A}"/>
          </ac:inkMkLst>
        </pc:inkChg>
      </pc:sldChg>
      <pc:sldChg chg="addSp delSp modSp new mod setBg">
        <pc:chgData name="Guest User" userId="" providerId="Windows Live" clId="Web-{ED0D1EA1-8D31-CBBD-33F4-BF078DA4303D}" dt="2025-09-21T06:55:39.807" v="747" actId="1076"/>
        <pc:sldMkLst>
          <pc:docMk/>
          <pc:sldMk cId="2556906004" sldId="264"/>
        </pc:sldMkLst>
        <pc:spChg chg="del">
          <ac:chgData name="Guest User" userId="" providerId="Windows Live" clId="Web-{ED0D1EA1-8D31-CBBD-33F4-BF078DA4303D}" dt="2025-09-21T06:42:19.161" v="586"/>
          <ac:spMkLst>
            <pc:docMk/>
            <pc:sldMk cId="2556906004" sldId="264"/>
            <ac:spMk id="2" creationId="{C9760F3B-079A-F724-C568-633E3025CAB1}"/>
          </ac:spMkLst>
        </pc:spChg>
        <pc:spChg chg="del">
          <ac:chgData name="Guest User" userId="" providerId="Windows Live" clId="Web-{ED0D1EA1-8D31-CBBD-33F4-BF078DA4303D}" dt="2025-09-21T06:42:19.161" v="586"/>
          <ac:spMkLst>
            <pc:docMk/>
            <pc:sldMk cId="2556906004" sldId="264"/>
            <ac:spMk id="3" creationId="{92EA73DB-DB03-0FA1-FC79-77B725E97A10}"/>
          </ac:spMkLst>
        </pc:spChg>
        <pc:spChg chg="mod">
          <ac:chgData name="Guest User" userId="" providerId="Windows Live" clId="Web-{ED0D1EA1-8D31-CBBD-33F4-BF078DA4303D}" dt="2025-09-21T06:42:19.161" v="586"/>
          <ac:spMkLst>
            <pc:docMk/>
            <pc:sldMk cId="2556906004" sldId="264"/>
            <ac:spMk id="4" creationId="{3EF697D7-9FED-32B2-9C70-1E20364BC34D}"/>
          </ac:spMkLst>
        </pc:spChg>
        <pc:spChg chg="mod">
          <ac:chgData name="Guest User" userId="" providerId="Windows Live" clId="Web-{ED0D1EA1-8D31-CBBD-33F4-BF078DA4303D}" dt="2025-09-21T06:42:19.161" v="586"/>
          <ac:spMkLst>
            <pc:docMk/>
            <pc:sldMk cId="2556906004" sldId="264"/>
            <ac:spMk id="5" creationId="{5AFE5750-18CD-F261-23B9-23E6FD31BF05}"/>
          </ac:spMkLst>
        </pc:spChg>
        <pc:spChg chg="add del mod">
          <ac:chgData name="Guest User" userId="" providerId="Windows Live" clId="Web-{ED0D1EA1-8D31-CBBD-33F4-BF078DA4303D}" dt="2025-09-21T06:50:05.112" v="640"/>
          <ac:spMkLst>
            <pc:docMk/>
            <pc:sldMk cId="2556906004" sldId="264"/>
            <ac:spMk id="11" creationId="{5B0047F8-9BE6-FDC3-1FAD-0D897CA6FA3D}"/>
          </ac:spMkLst>
        </pc:spChg>
        <pc:spChg chg="add">
          <ac:chgData name="Guest User" userId="" providerId="Windows Live" clId="Web-{ED0D1EA1-8D31-CBBD-33F4-BF078DA4303D}" dt="2025-09-21T06:42:38.021" v="588"/>
          <ac:spMkLst>
            <pc:docMk/>
            <pc:sldMk cId="2556906004" sldId="264"/>
            <ac:spMk id="13" creationId="{F144EC7F-FBE7-8825-63A4-355E8331BD7D}"/>
          </ac:spMkLst>
        </pc:spChg>
        <pc:spChg chg="add mod">
          <ac:chgData name="Guest User" userId="" providerId="Windows Live" clId="Web-{ED0D1EA1-8D31-CBBD-33F4-BF078DA4303D}" dt="2025-09-21T06:53:05.476" v="685" actId="1076"/>
          <ac:spMkLst>
            <pc:docMk/>
            <pc:sldMk cId="2556906004" sldId="264"/>
            <ac:spMk id="14" creationId="{BB1FBD36-93F7-6A11-AA8A-C735D33972C9}"/>
          </ac:spMkLst>
        </pc:spChg>
        <pc:spChg chg="add del mod">
          <ac:chgData name="Guest User" userId="" providerId="Windows Live" clId="Web-{ED0D1EA1-8D31-CBBD-33F4-BF078DA4303D}" dt="2025-09-21T06:45:18.863" v="629"/>
          <ac:spMkLst>
            <pc:docMk/>
            <pc:sldMk cId="2556906004" sldId="264"/>
            <ac:spMk id="16" creationId="{A89A8B3E-734C-0710-69A2-3C8EA11B3BFF}"/>
          </ac:spMkLst>
        </pc:spChg>
        <pc:spChg chg="add">
          <ac:chgData name="Guest User" userId="" providerId="Windows Live" clId="Web-{ED0D1EA1-8D31-CBBD-33F4-BF078DA4303D}" dt="2025-09-21T06:45:15.659" v="628"/>
          <ac:spMkLst>
            <pc:docMk/>
            <pc:sldMk cId="2556906004" sldId="264"/>
            <ac:spMk id="18" creationId="{327565E7-A487-404B-4DA3-23CD5746628D}"/>
          </ac:spMkLst>
        </pc:spChg>
        <pc:spChg chg="add del mod">
          <ac:chgData name="Guest User" userId="" providerId="Windows Live" clId="Web-{ED0D1EA1-8D31-CBBD-33F4-BF078DA4303D}" dt="2025-09-21T06:45:21.707" v="630"/>
          <ac:spMkLst>
            <pc:docMk/>
            <pc:sldMk cId="2556906004" sldId="264"/>
            <ac:spMk id="20" creationId="{312C7E64-2657-F027-242F-D587E281B950}"/>
          </ac:spMkLst>
        </pc:spChg>
        <pc:spChg chg="add mod">
          <ac:chgData name="Guest User" userId="" providerId="Windows Live" clId="Web-{ED0D1EA1-8D31-CBBD-33F4-BF078DA4303D}" dt="2025-09-21T06:55:39.807" v="747" actId="1076"/>
          <ac:spMkLst>
            <pc:docMk/>
            <pc:sldMk cId="2556906004" sldId="264"/>
            <ac:spMk id="26" creationId="{F3B52D45-3B12-9CF5-7D6F-D31549F31DDD}"/>
          </ac:spMkLst>
        </pc:spChg>
        <pc:picChg chg="add">
          <ac:chgData name="Guest User" userId="" providerId="Windows Live" clId="Web-{ED0D1EA1-8D31-CBBD-33F4-BF078DA4303D}" dt="2025-09-21T06:42:02.692" v="584"/>
          <ac:picMkLst>
            <pc:docMk/>
            <pc:sldMk cId="2556906004" sldId="264"/>
            <ac:picMk id="7" creationId="{2279A81D-BAB4-B18B-44F0-F05FA75626A0}"/>
          </ac:picMkLst>
        </pc:picChg>
        <pc:picChg chg="add del mod ord">
          <ac:chgData name="Guest User" userId="" providerId="Windows Live" clId="Web-{ED0D1EA1-8D31-CBBD-33F4-BF078DA4303D}" dt="2025-09-21T06:42:24.318" v="587"/>
          <ac:picMkLst>
            <pc:docMk/>
            <pc:sldMk cId="2556906004" sldId="264"/>
            <ac:picMk id="9" creationId="{8F0169F9-952F-EC9E-2EBB-0ADCF7FDC02A}"/>
          </ac:picMkLst>
        </pc:picChg>
        <pc:picChg chg="add mod ord">
          <ac:chgData name="Guest User" userId="" providerId="Windows Live" clId="Web-{ED0D1EA1-8D31-CBBD-33F4-BF078DA4303D}" dt="2025-09-21T06:53:11.586" v="687" actId="1076"/>
          <ac:picMkLst>
            <pc:docMk/>
            <pc:sldMk cId="2556906004" sldId="264"/>
            <ac:picMk id="21" creationId="{EE330171-8CC4-D051-AA21-EB4A8A84BC43}"/>
          </ac:picMkLst>
        </pc:picChg>
        <pc:picChg chg="add mod">
          <ac:chgData name="Guest User" userId="" providerId="Windows Live" clId="Web-{ED0D1EA1-8D31-CBBD-33F4-BF078DA4303D}" dt="2025-09-21T06:53:09.398" v="686" actId="1076"/>
          <ac:picMkLst>
            <pc:docMk/>
            <pc:sldMk cId="2556906004" sldId="264"/>
            <ac:picMk id="22" creationId="{67ED803F-7E2E-C242-47B3-0A7B9F5197C7}"/>
          </ac:picMkLst>
        </pc:picChg>
        <pc:picChg chg="add del mod">
          <ac:chgData name="Guest User" userId="" providerId="Windows Live" clId="Web-{ED0D1EA1-8D31-CBBD-33F4-BF078DA4303D}" dt="2025-09-21T06:51:15.364" v="655"/>
          <ac:picMkLst>
            <pc:docMk/>
            <pc:sldMk cId="2556906004" sldId="264"/>
            <ac:picMk id="23" creationId="{E399FAEC-39E5-C4E8-1444-53E6D68C1225}"/>
          </ac:picMkLst>
        </pc:picChg>
        <pc:picChg chg="add mod">
          <ac:chgData name="Guest User" userId="" providerId="Windows Live" clId="Web-{ED0D1EA1-8D31-CBBD-33F4-BF078DA4303D}" dt="2025-09-21T06:52:08.522" v="669" actId="1076"/>
          <ac:picMkLst>
            <pc:docMk/>
            <pc:sldMk cId="2556906004" sldId="264"/>
            <ac:picMk id="24" creationId="{6C687040-66B4-BA2A-1545-90637B5E56C3}"/>
          </ac:picMkLst>
        </pc:picChg>
        <pc:picChg chg="add mod">
          <ac:chgData name="Guest User" userId="" providerId="Windows Live" clId="Web-{ED0D1EA1-8D31-CBBD-33F4-BF078DA4303D}" dt="2025-09-21T06:52:22.772" v="672" actId="1076"/>
          <ac:picMkLst>
            <pc:docMk/>
            <pc:sldMk cId="2556906004" sldId="264"/>
            <ac:picMk id="25" creationId="{5F8ADE71-17A5-A50C-29C2-1D6B45E059F5}"/>
          </ac:picMkLst>
        </pc:picChg>
      </pc:sldChg>
    </pc:docChg>
  </pc:docChgLst>
  <pc:docChgLst>
    <pc:chgData name="manognasamala@outlook.com" userId="77b8061b13913745" providerId="LiveId" clId="{1991B250-5293-429E-BDE2-91A0D47347FC}"/>
    <pc:docChg chg="custSel modSld">
      <pc:chgData name="manognasamala@outlook.com" userId="77b8061b13913745" providerId="LiveId" clId="{1991B250-5293-429E-BDE2-91A0D47347FC}" dt="2025-09-21T08:28:30.816" v="240" actId="1035"/>
      <pc:docMkLst>
        <pc:docMk/>
      </pc:docMkLst>
      <pc:sldChg chg="modSp mod">
        <pc:chgData name="manognasamala@outlook.com" userId="77b8061b13913745" providerId="LiveId" clId="{1991B250-5293-429E-BDE2-91A0D47347FC}" dt="2025-09-21T05:37:00.949" v="0" actId="14100"/>
        <pc:sldMkLst>
          <pc:docMk/>
          <pc:sldMk cId="0" sldId="257"/>
        </pc:sldMkLst>
        <pc:picChg chg="mod">
          <ac:chgData name="manognasamala@outlook.com" userId="77b8061b13913745" providerId="LiveId" clId="{1991B250-5293-429E-BDE2-91A0D47347FC}" dt="2025-09-21T05:37:00.949" v="0" actId="14100"/>
          <ac:picMkLst>
            <pc:docMk/>
            <pc:sldMk cId="0" sldId="257"/>
            <ac:picMk id="4" creationId="{2B76CF92-F2C3-9343-2EBD-BD8CD364DEAB}"/>
          </ac:picMkLst>
        </pc:picChg>
      </pc:sldChg>
      <pc:sldChg chg="addSp delSp modSp mod">
        <pc:chgData name="manognasamala@outlook.com" userId="77b8061b13913745" providerId="LiveId" clId="{1991B250-5293-429E-BDE2-91A0D47347FC}" dt="2025-09-21T08:28:30.816" v="240" actId="1035"/>
        <pc:sldMkLst>
          <pc:docMk/>
          <pc:sldMk cId="2542595561" sldId="263"/>
        </pc:sldMkLst>
        <pc:spChg chg="mod">
          <ac:chgData name="manognasamala@outlook.com" userId="77b8061b13913745" providerId="LiveId" clId="{1991B250-5293-429E-BDE2-91A0D47347FC}" dt="2025-09-21T08:09:47.462" v="1" actId="1076"/>
          <ac:spMkLst>
            <pc:docMk/>
            <pc:sldMk cId="2542595561" sldId="263"/>
            <ac:spMk id="14" creationId="{8A9273B7-36DA-0F48-9804-83BFC57E2ED4}"/>
          </ac:spMkLst>
        </pc:spChg>
        <pc:spChg chg="add del mod">
          <ac:chgData name="manognasamala@outlook.com" userId="77b8061b13913745" providerId="LiveId" clId="{1991B250-5293-429E-BDE2-91A0D47347FC}" dt="2025-09-21T08:10:33.525" v="22" actId="478"/>
          <ac:spMkLst>
            <pc:docMk/>
            <pc:sldMk cId="2542595561" sldId="263"/>
            <ac:spMk id="15" creationId="{F8BEE148-E566-66F1-E6F6-2095A16FABFA}"/>
          </ac:spMkLst>
        </pc:spChg>
        <pc:spChg chg="add del mod">
          <ac:chgData name="manognasamala@outlook.com" userId="77b8061b13913745" providerId="LiveId" clId="{1991B250-5293-429E-BDE2-91A0D47347FC}" dt="2025-09-21T08:11:26.616" v="27" actId="478"/>
          <ac:spMkLst>
            <pc:docMk/>
            <pc:sldMk cId="2542595561" sldId="263"/>
            <ac:spMk id="18" creationId="{B2F81278-D945-1106-391E-9619113D92BA}"/>
          </ac:spMkLst>
        </pc:spChg>
        <pc:spChg chg="add del mod">
          <ac:chgData name="manognasamala@outlook.com" userId="77b8061b13913745" providerId="LiveId" clId="{1991B250-5293-429E-BDE2-91A0D47347FC}" dt="2025-09-21T08:15:14.341" v="108" actId="478"/>
          <ac:spMkLst>
            <pc:docMk/>
            <pc:sldMk cId="2542595561" sldId="263"/>
            <ac:spMk id="20" creationId="{50BCA633-D75D-B11F-94E0-C33FE006D3D8}"/>
          </ac:spMkLst>
        </pc:spChg>
        <pc:spChg chg="add mod">
          <ac:chgData name="manognasamala@outlook.com" userId="77b8061b13913745" providerId="LiveId" clId="{1991B250-5293-429E-BDE2-91A0D47347FC}" dt="2025-09-21T08:28:30.816" v="240" actId="1035"/>
          <ac:spMkLst>
            <pc:docMk/>
            <pc:sldMk cId="2542595561" sldId="263"/>
            <ac:spMk id="21" creationId="{6C17A7FF-13E6-9F43-C4A7-254F4C5E8647}"/>
          </ac:spMkLst>
        </pc:spChg>
      </pc:sldChg>
    </pc:docChg>
  </pc:docChgLst>
  <pc:docChgLst>
    <pc:chgData name="Guest User" providerId="Windows Live" clId="Web-{A45CCFEB-1727-99DB-FAF3-07EEC316DC56}"/>
    <pc:docChg chg="delSld modSld">
      <pc:chgData name="Guest User" userId="" providerId="Windows Live" clId="Web-{A45CCFEB-1727-99DB-FAF3-07EEC316DC56}" dt="2025-09-21T08:47:17.921" v="174" actId="1076"/>
      <pc:docMkLst>
        <pc:docMk/>
      </pc:docMkLst>
      <pc:sldChg chg="modSp">
        <pc:chgData name="Guest User" userId="" providerId="Windows Live" clId="Web-{A45CCFEB-1727-99DB-FAF3-07EEC316DC56}" dt="2025-09-21T08:39:33.357" v="66" actId="20577"/>
        <pc:sldMkLst>
          <pc:docMk/>
          <pc:sldMk cId="0" sldId="259"/>
        </pc:sldMkLst>
        <pc:spChg chg="mod">
          <ac:chgData name="Guest User" userId="" providerId="Windows Live" clId="Web-{A45CCFEB-1727-99DB-FAF3-07EEC316DC56}" dt="2025-09-21T08:39:33.357" v="66" actId="20577"/>
          <ac:spMkLst>
            <pc:docMk/>
            <pc:sldMk cId="0" sldId="259"/>
            <ac:spMk id="4" creationId="{EBA04599-E195-3156-C923-09A560B88948}"/>
          </ac:spMkLst>
        </pc:spChg>
        <pc:picChg chg="mod">
          <ac:chgData name="Guest User" userId="" providerId="Windows Live" clId="Web-{A45CCFEB-1727-99DB-FAF3-07EEC316DC56}" dt="2025-09-21T08:39:27.826" v="59" actId="1076"/>
          <ac:picMkLst>
            <pc:docMk/>
            <pc:sldMk cId="0" sldId="259"/>
            <ac:picMk id="6" creationId="{FE578AF4-CC07-B72E-8504-D81CFD17F0D1}"/>
          </ac:picMkLst>
        </pc:picChg>
        <pc:picChg chg="mod ord">
          <ac:chgData name="Guest User" userId="" providerId="Windows Live" clId="Web-{A45CCFEB-1727-99DB-FAF3-07EEC316DC56}" dt="2025-09-21T08:39:26.966" v="58" actId="1076"/>
          <ac:picMkLst>
            <pc:docMk/>
            <pc:sldMk cId="0" sldId="259"/>
            <ac:picMk id="7" creationId="{56BA9454-EA00-E749-8041-9ED00774A055}"/>
          </ac:picMkLst>
        </pc:picChg>
      </pc:sldChg>
      <pc:sldChg chg="addSp delSp modSp">
        <pc:chgData name="Guest User" userId="" providerId="Windows Live" clId="Web-{A45CCFEB-1727-99DB-FAF3-07EEC316DC56}" dt="2025-09-21T08:44:18.043" v="143"/>
        <pc:sldMkLst>
          <pc:docMk/>
          <pc:sldMk cId="0" sldId="260"/>
        </pc:sldMkLst>
        <pc:spChg chg="add mod">
          <ac:chgData name="Guest User" userId="" providerId="Windows Live" clId="Web-{A45CCFEB-1727-99DB-FAF3-07EEC316DC56}" dt="2025-09-21T08:43:53.355" v="142" actId="1076"/>
          <ac:spMkLst>
            <pc:docMk/>
            <pc:sldMk cId="0" sldId="260"/>
            <ac:spMk id="2" creationId="{244E6A89-9D17-0598-106A-34E2880988FC}"/>
          </ac:spMkLst>
        </pc:spChg>
        <pc:spChg chg="mod">
          <ac:chgData name="Guest User" userId="" providerId="Windows Live" clId="Web-{A45CCFEB-1727-99DB-FAF3-07EEC316DC56}" dt="2025-09-21T08:42:45.322" v="117" actId="1076"/>
          <ac:spMkLst>
            <pc:docMk/>
            <pc:sldMk cId="0" sldId="260"/>
            <ac:spMk id="5" creationId="{D868158B-5304-2D17-CC68-22CDCF9A7ABF}"/>
          </ac:spMkLst>
        </pc:spChg>
        <pc:spChg chg="del mod">
          <ac:chgData name="Guest User" userId="" providerId="Windows Live" clId="Web-{A45CCFEB-1727-99DB-FAF3-07EEC316DC56}" dt="2025-09-21T08:41:17.347" v="81"/>
          <ac:spMkLst>
            <pc:docMk/>
            <pc:sldMk cId="0" sldId="260"/>
            <ac:spMk id="8" creationId="{7DE4D2FD-CF0F-F252-6EED-16A534DD5FEB}"/>
          </ac:spMkLst>
        </pc:spChg>
        <pc:spChg chg="mod">
          <ac:chgData name="Guest User" userId="" providerId="Windows Live" clId="Web-{A45CCFEB-1727-99DB-FAF3-07EEC316DC56}" dt="2025-09-21T08:42:04.381" v="105" actId="1076"/>
          <ac:spMkLst>
            <pc:docMk/>
            <pc:sldMk cId="0" sldId="260"/>
            <ac:spMk id="18460" creationId="{00000000-0000-0000-0000-000000000000}"/>
          </ac:spMkLst>
        </pc:spChg>
        <pc:picChg chg="add">
          <ac:chgData name="Guest User" userId="" providerId="Windows Live" clId="Web-{A45CCFEB-1727-99DB-FAF3-07EEC316DC56}" dt="2025-09-21T08:44:18.043" v="143"/>
          <ac:picMkLst>
            <pc:docMk/>
            <pc:sldMk cId="0" sldId="260"/>
            <ac:picMk id="4" creationId="{9BEF8DA8-FA77-E78F-70A5-41266826DFCC}"/>
          </ac:picMkLst>
        </pc:picChg>
        <pc:picChg chg="mod modCrop">
          <ac:chgData name="Guest User" userId="" providerId="Windows Live" clId="Web-{A45CCFEB-1727-99DB-FAF3-07EEC316DC56}" dt="2025-09-21T08:43:35.448" v="135" actId="14100"/>
          <ac:picMkLst>
            <pc:docMk/>
            <pc:sldMk cId="0" sldId="260"/>
            <ac:picMk id="15" creationId="{4A276338-7839-8D49-EAE4-4264F73703C3}"/>
          </ac:picMkLst>
        </pc:picChg>
        <pc:picChg chg="mod">
          <ac:chgData name="Guest User" userId="" providerId="Windows Live" clId="Web-{A45CCFEB-1727-99DB-FAF3-07EEC316DC56}" dt="2025-09-21T08:43:32.792" v="134" actId="14100"/>
          <ac:picMkLst>
            <pc:docMk/>
            <pc:sldMk cId="0" sldId="260"/>
            <ac:picMk id="17" creationId="{DC475BF0-EB79-A7A9-18AE-210C314A7F20}"/>
          </ac:picMkLst>
        </pc:picChg>
        <pc:picChg chg="mod">
          <ac:chgData name="Guest User" userId="" providerId="Windows Live" clId="Web-{A45CCFEB-1727-99DB-FAF3-07EEC316DC56}" dt="2025-09-21T08:42:49.322" v="120" actId="1076"/>
          <ac:picMkLst>
            <pc:docMk/>
            <pc:sldMk cId="0" sldId="260"/>
            <ac:picMk id="19" creationId="{7BB1C431-DC65-44A3-299A-760B77EF97F4}"/>
          </ac:picMkLst>
        </pc:picChg>
        <pc:picChg chg="mod">
          <ac:chgData name="Guest User" userId="" providerId="Windows Live" clId="Web-{A45CCFEB-1727-99DB-FAF3-07EEC316DC56}" dt="2025-09-21T08:43:23.557" v="132" actId="1076"/>
          <ac:picMkLst>
            <pc:docMk/>
            <pc:sldMk cId="0" sldId="260"/>
            <ac:picMk id="23" creationId="{73A9CBEA-6EEB-043C-4D79-E4AE493002C0}"/>
          </ac:picMkLst>
        </pc:picChg>
        <pc:picChg chg="mod">
          <ac:chgData name="Guest User" userId="" providerId="Windows Live" clId="Web-{A45CCFEB-1727-99DB-FAF3-07EEC316DC56}" dt="2025-09-21T08:43:28.026" v="133" actId="14100"/>
          <ac:picMkLst>
            <pc:docMk/>
            <pc:sldMk cId="0" sldId="260"/>
            <ac:picMk id="25" creationId="{6AF0A17B-9F52-4389-DD20-AF08A0E7F7FE}"/>
          </ac:picMkLst>
        </pc:picChg>
        <pc:picChg chg="mod">
          <ac:chgData name="Guest User" userId="" providerId="Windows Live" clId="Web-{A45CCFEB-1727-99DB-FAF3-07EEC316DC56}" dt="2025-09-21T08:42:49.291" v="118" actId="1076"/>
          <ac:picMkLst>
            <pc:docMk/>
            <pc:sldMk cId="0" sldId="260"/>
            <ac:picMk id="27" creationId="{F9143E76-355E-5866-61DE-A273AF31DEBD}"/>
          </ac:picMkLst>
        </pc:picChg>
        <pc:picChg chg="del">
          <ac:chgData name="Guest User" userId="" providerId="Windows Live" clId="Web-{A45CCFEB-1727-99DB-FAF3-07EEC316DC56}" dt="2025-09-21T08:41:25.832" v="82"/>
          <ac:picMkLst>
            <pc:docMk/>
            <pc:sldMk cId="0" sldId="260"/>
            <ac:picMk id="18464" creationId="{00000000-0000-0000-0000-000000000000}"/>
          </ac:picMkLst>
        </pc:picChg>
      </pc:sldChg>
      <pc:sldChg chg="addSp modSp">
        <pc:chgData name="Guest User" userId="" providerId="Windows Live" clId="Web-{A45CCFEB-1727-99DB-FAF3-07EEC316DC56}" dt="2025-09-21T08:47:17.921" v="174" actId="1076"/>
        <pc:sldMkLst>
          <pc:docMk/>
          <pc:sldMk cId="0" sldId="261"/>
        </pc:sldMkLst>
        <pc:spChg chg="add mod">
          <ac:chgData name="Guest User" userId="" providerId="Windows Live" clId="Web-{A45CCFEB-1727-99DB-FAF3-07EEC316DC56}" dt="2025-09-21T08:46:08.561" v="152" actId="1076"/>
          <ac:spMkLst>
            <pc:docMk/>
            <pc:sldMk cId="0" sldId="261"/>
            <ac:spMk id="2" creationId="{A82CBD45-A6BB-FDFA-FB4F-835DBDC6C065}"/>
          </ac:spMkLst>
        </pc:spChg>
        <pc:spChg chg="add mod">
          <ac:chgData name="Guest User" userId="" providerId="Windows Live" clId="Web-{A45CCFEB-1727-99DB-FAF3-07EEC316DC56}" dt="2025-09-21T08:46:25.842" v="156" actId="1076"/>
          <ac:spMkLst>
            <pc:docMk/>
            <pc:sldMk cId="0" sldId="261"/>
            <ac:spMk id="3" creationId="{BFC383E6-8447-16FF-02C4-0E693B71A8E4}"/>
          </ac:spMkLst>
        </pc:spChg>
        <pc:spChg chg="add mod">
          <ac:chgData name="Guest User" userId="" providerId="Windows Live" clId="Web-{A45CCFEB-1727-99DB-FAF3-07EEC316DC56}" dt="2025-09-21T08:46:42.483" v="161" actId="1076"/>
          <ac:spMkLst>
            <pc:docMk/>
            <pc:sldMk cId="0" sldId="261"/>
            <ac:spMk id="4" creationId="{C8947B07-0485-7A88-E7B8-7D561D981B28}"/>
          </ac:spMkLst>
        </pc:spChg>
        <pc:spChg chg="add mod">
          <ac:chgData name="Guest User" userId="" providerId="Windows Live" clId="Web-{A45CCFEB-1727-99DB-FAF3-07EEC316DC56}" dt="2025-09-21T08:47:04.530" v="169" actId="1076"/>
          <ac:spMkLst>
            <pc:docMk/>
            <pc:sldMk cId="0" sldId="261"/>
            <ac:spMk id="6" creationId="{36C67B4F-85B6-EE54-EDA5-289CEA5E941D}"/>
          </ac:spMkLst>
        </pc:spChg>
        <pc:spChg chg="add mod">
          <ac:chgData name="Guest User" userId="" providerId="Windows Live" clId="Web-{A45CCFEB-1727-99DB-FAF3-07EEC316DC56}" dt="2025-09-21T08:47:17.921" v="174" actId="1076"/>
          <ac:spMkLst>
            <pc:docMk/>
            <pc:sldMk cId="0" sldId="261"/>
            <ac:spMk id="9" creationId="{3671FCD3-3D7B-A511-A3FA-F46E091FE463}"/>
          </ac:spMkLst>
        </pc:spChg>
        <pc:spChg chg="mod">
          <ac:chgData name="Guest User" userId="" providerId="Windows Live" clId="Web-{A45CCFEB-1727-99DB-FAF3-07EEC316DC56}" dt="2025-09-21T08:46:05.420" v="151" actId="1076"/>
          <ac:spMkLst>
            <pc:docMk/>
            <pc:sldMk cId="0" sldId="261"/>
            <ac:spMk id="18467" creationId="{00000000-0000-0000-0000-000000000000}"/>
          </ac:spMkLst>
        </pc:spChg>
      </pc:sldChg>
      <pc:sldChg chg="modSp del">
        <pc:chgData name="Guest User" userId="" providerId="Windows Live" clId="Web-{A45CCFEB-1727-99DB-FAF3-07EEC316DC56}" dt="2025-09-21T08:40:38.407" v="78"/>
        <pc:sldMkLst>
          <pc:docMk/>
          <pc:sldMk cId="0" sldId="262"/>
        </pc:sldMkLst>
        <pc:spChg chg="mod">
          <ac:chgData name="Guest User" userId="" providerId="Windows Live" clId="Web-{A45CCFEB-1727-99DB-FAF3-07EEC316DC56}" dt="2025-09-21T08:36:37.452" v="0" actId="20577"/>
          <ac:spMkLst>
            <pc:docMk/>
            <pc:sldMk cId="0" sldId="262"/>
            <ac:spMk id="2" creationId="{3E71EE68-C18E-55CC-EDE7-859F0F80B5CC}"/>
          </ac:spMkLst>
        </pc:spChg>
      </pc:sldChg>
      <pc:sldChg chg="addSp delSp modSp">
        <pc:chgData name="Guest User" userId="" providerId="Windows Live" clId="Web-{A45CCFEB-1727-99DB-FAF3-07EEC316DC56}" dt="2025-09-21T08:40:30.547" v="77" actId="1076"/>
        <pc:sldMkLst>
          <pc:docMk/>
          <pc:sldMk cId="2542595561" sldId="263"/>
        </pc:sldMkLst>
        <pc:spChg chg="add mod">
          <ac:chgData name="Guest User" userId="" providerId="Windows Live" clId="Web-{A45CCFEB-1727-99DB-FAF3-07EEC316DC56}" dt="2025-09-21T08:40:30.547" v="77" actId="1076"/>
          <ac:spMkLst>
            <pc:docMk/>
            <pc:sldMk cId="2542595561" sldId="263"/>
            <ac:spMk id="3" creationId="{F507DA11-D748-AE4A-EE79-BF215FE2AD2A}"/>
          </ac:spMkLst>
        </pc:spChg>
        <pc:spChg chg="del mod">
          <ac:chgData name="Guest User" userId="" providerId="Windows Live" clId="Web-{A45CCFEB-1727-99DB-FAF3-07EEC316DC56}" dt="2025-09-21T08:40:23.641" v="72"/>
          <ac:spMkLst>
            <pc:docMk/>
            <pc:sldMk cId="2542595561" sldId="263"/>
            <ac:spMk id="21" creationId="{6C17A7FF-13E6-9F43-C4A7-254F4C5E864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21T07:06:04.4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2675 3448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21T07:04:18.7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19126 5683 16383 0 0,'0'12'0'0'0,"0"16"0"0"0,0 7 0 0 0,0 10 0 0 0,8 1 0 0 0,7 4 0 0 0,1-1 0 0 0,-3 2 0 0 0,-3-3 0 0 0,-4-6 0 0 0,2-6 0 0 0,-1 2 0 0 0,6 16 0 0 0,18 26 0 0 0,7 19 0 0 0,-4 22 0 0 0,-6 17 0 0 0,-1 14 0 0 0,4 8 0 0 0,-4 2 0 0 0,-3-7 0 0 0,-5-10 0 0 0,2-17 0 0 0,-2-27 0 0 0,-5-23 0 0 0,-4-20 0 0 0,-5-16 0 0 0,-2-7 0 0 0,-2-6 0 0 0,-1-8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21T07:06:04.4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19209 6644 16383 0 0,'0'4'0'0'0,"0"14"0"0"0,0 15 0 0 0,0 14 0 0 0,0 11 0 0 0,0 8 0 0 0,0 5 0 0 0,0-6 0 0 0,8-6 0 0 0,2-9 0 0 0,1-9 0 0 0,-3-8 0 0 0,-2-1 0 0 0,1-6 0 0 0,0-11 0 0 0,-1-13 0 0 0,-2-18 0 0 0,-1-11 0 0 0,-2-12 0 0 0,0-12 0 0 0,-1-6 0 0 0,0-12 0 0 0,3-7 0 0 0,2-18 0 0 0,0-14 0 0 0,7-8 0 0 0,9-12 0 0 0,6-4 0 0 0,-3-5 0 0 0,4 2 0 0 0,-4 4 0 0 0,2 12 0 0 0,-2 14 0 0 0,-7 13 0 0 0,-1 18 0 0 0,-4 10 0 0 0,0 16 0 0 0,-2 11 0 0 0,-2 9 0 0 0,-3 1 0 0 0,-2 1 0 0 0,-2 1 0 0 0,-1-8 0 0 0,0-17 0 0 0,-1 15 0 0 0,1 18 0 0 0,-1 23 0 0 0,-15 32 0 0 0,-6 28 0 0 0,-2 23 0 0 0,2 17 0 0 0,-2 19 0 0 0,2 11 0 0 0,-3 3 0 0 0,3-3 0 0 0,1-3 0 0 0,4-14 0 0 0,5-14 0 0 0,5-21 0 0 0,3-13 0 0 0,-6-19 0 0 0,-5-17 0 0 0,1-16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21T07:06:04.4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19330 6268 16383 0 0,'0'-8'0'0'0,"0"-6"0"0"0,0-14 0 0 0,0-5 0 0 0,0-5 0 0 0,0-1 0 0 0,0 3 0 0 0,0 4 0 0 0,0-6 0 0 0,0 1 0 0 0,0-14 0 0 0,0-11 0 0 0,0-1 0 0 0,0-4 0 0 0,0 3 0 0 0,-4 8 0 0 0,-2 9 0 0 0,1 17 0 0 0,1 25 0 0 0,1 18 0 0 0,2 27 0 0 0,0 26 0 0 0,0 18 0 0 0,1 15 0 0 0,0 18 0 0 0,1 18 0 0 0,-1 9 0 0 0,0 1 0 0 0,0 3 0 0 0,0-3 0 0 0,0-11 0 0 0,0-7 0 0 0,0-14 0 0 0,0-14 0 0 0,0-12 0 0 0,0-17 0 0 0,0-8 0 0 0,0-10 0 0 0,0-11 0 0 0,0-4 0 0 0,0-4 0 0 0,0-16 0 0 0,0-15 0 0 0,0-19 0 0 0,0-16 0 0 0,0-13 0 0 0,0-19 0 0 0,0-19 0 0 0,0-23 0 0 0,0-17 0 0 0,0-16 0 0 0,8-31 0 0 0,3 0 0 0 0,7 2 0 0 0,1 22 0 0 0,1 15 0 0 0,-3 19 0 0 0,-4 24 0 0 0,-5 20 0 0 0,-3 17 0 0 0,-3 13 0 0 0,-1 6 0 0 0,-2 12 0 0 0,1 14 0 0 0,-1 20 0 0 0,0 12 0 0 0,0 17 0 0 0,1 22 0 0 0,0 20 0 0 0,0 24 0 0 0,0 9 0 0 0,0 21 0 0 0,0 15 0 0 0,0 9 0 0 0,0-2 0 0 0,0-13 0 0 0,0-12 0 0 0,0-8 0 0 0,0-14 0 0 0,0-14 0 0 0,0-12 0 0 0,0-9 0 0 0,0-9 0 0 0,0-9 0 0 0,8-2 0 0 0,2-8 0 0 0,1 1 0 0 0,-3-2 0 0 0,-2 12 0 0 0,-3 8 0 0 0,-1 3 0 0 0,-1 2 0 0 0,-1 0 0 0 0,0 0 0 0 0,-1-1 0 0 0,1-5 0 0 0,-1 6 0 0 0,1 3 0 0 0,0 7 0 0 0,0 3 0 0 0,0-3 0 0 0,0-10 0 0 0,0-7 0 0 0,0-11 0 0 0,0-10 0 0 0,0-9 0 0 0,-8-11 0 0 0,-7-11 0 0 0,-4-6 0 0 0,-8-6 0 0 0,-2-3 0 0 0,-2-6 0 0 0,2-13 0 0 0,-3-8 0 0 0,1-19 0 0 0,-3-14 0 0 0,4-21 0 0 0,7-16 0 0 0,9-20 0 0 0,5-18 0 0 0,5-10 0 0 0,3-9 0 0 0,1-5 0 0 0,2 4 0 0 0,-1 12 0 0 0,1 18 0 0 0,-1 11 0 0 0,-1 5 0 0 0,1 8 0 0 0,-1 11 0 0 0,0 7 0 0 0,0 10 0 0 0,0 6 0 0 0,0 6 0 0 0,0 10 0 0 0,0 9 0 0 0,4 11 0 0 0,5 12 0 0 0,5 13 0 0 0,1 15 0 0 0,-3 14 0 0 0,-3 16 0 0 0,-4 12 0 0 0,-2 19 0 0 0,-1 16 0 0 0,-2 14 0 0 0,0-2 0 0 0,-1 10 0 0 0,0 8 0 0 0,1 10 0 0 0,-1 6 0 0 0,1-5 0 0 0,0-4 0 0 0,0-11 0 0 0,0-12 0 0 0,0-11 0 0 0,0-17 0 0 0,0-17 0 0 0,0-5 0 0 0,0-8 0 0 0,0-2 0 0 0,0-5 0 0 0,0-3 0 0 0,0-4 0 0 0,0 1 0 0 0,0-8 0 0 0,0-11 0 0 0,0-12 0 0 0,0-17 0 0 0,0-18 0 0 0,0-14 0 0 0,0-7 0 0 0,8-9 0 0 0,3-10 0 0 0,3-11 0 0 0,-1-3 0 0 0,6-6 0 0 0,8-6 0 0 0,-2-14 0 0 0,-4-15 0 0 0,-2-1 0 0 0,-4 10 0 0 0,3 6 0 0 0,-1 11 0 0 0,0 3 0 0 0,-2 16 0 0 0,3 10 0 0 0,0 14 0 0 0,0 23 0 0 0,-3 21 0 0 0,-4 26 0 0 0,-3 24 0 0 0,-4 18 0 0 0,-2 14 0 0 0,-2 15 0 0 0,0 3 0 0 0,-1 0 0 0 0,0 5 0 0 0,0 17 0 0 0,1 2 0 0 0,0 4 0 0 0,-9 3 0 0 0,-1-9 0 0 0,-9-7 0 0 0,1-11 0 0 0,-2-8 0 0 0,3-5 0 0 0,4-7 0 0 0,4-7 0 0 0,5-5 0 0 0,1-7 0 0 0,3-8 0 0 0,0-6 0 0 0,1-1 0 0 0,0-1 0 0 0,0-2 0 0 0,-1 2 0 0 0,1 0 0 0 0,-1-1 0 0 0,0-1 0 0 0,0-10 0 0 0,0-20 0 0 0,0-21 0 0 0,0-19 0 0 0,0-26 0 0 0,-8-30 0 0 0,-3-26 0 0 0,1-28 0 0 0,2 12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21T07:06:04.4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19398 7024 16383 0 0,'0'8'0'0'0,"0"6"0"0"0,0 14 0 0 0,0 5 0 0 0,0 9 0 0 0,0 2 0 0 0,0 1 0 0 0,0-3 0 0 0,0-4 0 0 0,0 2 0 0 0,0 0 0 0 0,0-4 0 0 0,0 4 0 0 0,0 8 0 0 0,0 15 0 0 0,0 21 0 0 0,0 24 0 0 0,0 30 0 0 0,0 19 0 0 0,0 28 0 0 0,0 9 0 0 0,0 8 0 0 0,0 6 0 0 0,0-4 0 0 0,0-18 0 0 0,0-27 0 0 0,0-38 0 0 0,0-35 0 0 0,0-24 0 0 0,0-18 0 0 0,0-26 0 0 0,0-19 0 0 0,0-21 0 0 0,0-12 0 0 0,0-15 0 0 0,0-12 0 0 0,0-15 0 0 0,-8-23 0 0 0,-2-14 0 0 0,0-9 0 0 0,-2 2 0 0 0,0-16 0 0 0,-4-5 0 0 0,-1-5 0 0 0,3-7 0 0 0,-4-5 0 0 0,1 0 0 0 0,3-1 0 0 0,5 7 0 0 0,3 9 0 0 0,3 9 0 0 0,1 11 0 0 0,2 14 0 0 0,1 15 0 0 0,0 10 0 0 0,-1 16 0 0 0,1 7 0 0 0,0 11 0 0 0,-1 5 0 0 0,-4 6 0 0 0,-1 7 0 0 0,0 3 0 0 0,-4 0 0 0 0,1 0 0 0 0,1 2 0 0 0,-6 4 0 0 0,-1-1 0 0 0,-2 4 0 0 0,2 8 0 0 0,3 11 0 0 0,3 18 0 0 0,4 17 0 0 0,2 12 0 0 0,1 17 0 0 0,1 18 0 0 0,1 16 0 0 0,0 19 0 0 0,-1 13 0 0 0,1 14 0 0 0,3 10 0 0 0,2 7 0 0 0,7 4 0 0 0,1-2 0 0 0,0-8 0 0 0,-5-18 0 0 0,2-13 0 0 0,-1-15 0 0 0,-3-21 0 0 0,5-15 0 0 0,1-6 0 0 0,-1-12 0 0 0,-4-10 0 0 0,2-12 0 0 0,3-13 0 0 0,-2-12 0 0 0,-1-21 0 0 0,5-27 0 0 0,-1-18 0 0 0,-1-20 0 0 0,-4-12 0 0 0,-3-19 0 0 0,-3-27 0 0 0,-2-17 0 0 0,-1-19 0 0 0,0-4 0 0 0,-1 8 0 0 0,1 4 0 0 0,-1 11 0 0 0,1 12 0 0 0,0 25 0 0 0,-1 22 0 0 0,1 17 0 0 0,0 16 0 0 0,0 13 0 0 0,0 11 0 0 0,0 5 0 0 0,0-1 0 0 0,4-2 0 0 0,2 0 0 0 0,-1 4 0 0 0,-1 2 0 0 0,-1-2 0 0 0,-1 1 0 0 0,-1 2 0 0 0,-1-2 0 0 0,0-1 0 0 0,0 18 0 0 0,0 16 0 0 0,-1 18 0 0 0,1 19 0 0 0,0 14 0 0 0,0 18 0 0 0,0 18 0 0 0,0 9 0 0 0,0 15 0 0 0,0 26 0 0 0,0 16 0 0 0,0 19 0 0 0,0 2 0 0 0,0-7 0 0 0,0-5 0 0 0,0-11 0 0 0,0-19 0 0 0,0-20 0 0 0,0-22 0 0 0,0-18 0 0 0,0-14 0 0 0,0-9 0 0 0,0-9 0 0 0,0-8 0 0 0,4-10 0 0 0,1-13 0 0 0,0-16 0 0 0,7-15 0 0 0,2-17 0 0 0,6-21 0 0 0,0-29 0 0 0,-4-36 0 0 0,0-37 0 0 0,5-28 0 0 0,-1-8 0 0 0,-4-1 0 0 0,-5 15 0 0 0,-4 17 0 0 0,-3 29 0 0 0,-3 26 0 0 0,7 23 0 0 0,2 23 0 0 0,3 22 0 0 0,0 30 0 0 0,-3 29 0 0 0,-3 16 0 0 0,-2 26 0 0 0,-3 24 0 0 0,-1 16 0 0 0,-1 21 0 0 0,0 5 0 0 0,-1 9 0 0 0,1 3 0 0 0,-1-3 0 0 0,1-12 0 0 0,0-10 0 0 0,0-13 0 0 0,0-11 0 0 0,0-8 0 0 0,-4-6 0 0 0,-2-12 0 0 0,1-4 0 0 0,1-8 0 0 0,-3-1 0 0 0,0 4 0 0 0,1-3 0 0 0,2 1 0 0 0,1-3 0 0 0,1-3 0 0 0,-3-4 0 0 0,0-5 0 0 0,0-1 0 0 0,1 1 0 0 0,-2 3 0 0 0,-1-1 0 0 0,1-3 0 0 0,-6-4 0 0 0,-2 2 0 0 0,2-2 0 0 0,-1-2 0 0 0,2-1 0 0 0,-1-6 0 0 0,1 1 0 0 0,2 1 0 0 0,3 0 0 0 0,3 5 0 0 0,-6 0 0 0 0,-3 0 0 0 0,2-1 0 0 0,-1-5 0 0 0,0 1 0 0 0,3 1 0 0 0,-2 0 0 0 0,2 3 0 0 0,-3-2 0 0 0,1-2 0 0 0,2-1 0 0 0,3-1 0 0 0,1 5 0 0 0,-6 1 0 0 0,-1 0 0 0 0,1 3 0 0 0,2 0 0 0 0,3 0 0 0 0,2-3 0 0 0,1 3 0 0 0,2 4 0 0 0,0 7 0 0 0,0 6 0 0 0,1-2 0 0 0,-1-5 0 0 0,0-5 0 0 0,1-1 0 0 0,-1-2 0 0 0,0-3 0 0 0,0-3 0 0 0,0 3 0 0 0,0-9 0 0 0,0-11 0 0 0,0-11 0 0 0,0-6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21T07:06:04.4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19134 10164 16383 0 0,'4'0'0'0'0,"5"0"0"0"0,5 0 0 0 0,9 0 0 0 0,3 0 0 0 0,3 0 0 0 0,-1 0 0 0 0,3 0 0 0 0,1 0 0 0 0,-2 0 0 0 0,3 0 0 0 0,-1 0 0 0 0,-1 0 0 0 0,-3 0 0 0 0,3 0 0 0 0,-1 0 0 0 0,-1 0 0 0 0,3 0 0 0 0,-1 0 0 0 0,-1 0 0 0 0,-1 0 0 0 0,1 0 0 0 0,-7 0 0 0 0,-13 0 0 0 0,-11 0 0 0 0,-10 0 0 0 0,-10 0 0 0 0,-7 0 0 0 0,-2 0 0 0 0,-4 0 0 0 0,0 0 0 0 0,2 0 0 0 0,2 0 0 0 0,-2 0 0 0 0,1 0 0 0 0,1 0 0 0 0,-2 0 0 0 0,1 0 0 0 0,1 0 0 0 0,2 0 0 0 0,-3 0 0 0 0,1 0 0 0 0,1 0 0 0 0,-3 0 0 0 0,1 0 0 0 0,1 0 0 0 0,1 0 0 0 0,-1 0 0 0 0,7-8 0 0 0,13-7 0 0 0,11-4 0 0 0,10-8 0 0 0,2-2 0 0 0,0-1 0 0 0,6 5 0 0 0,3 2 0 0 0,2-2 0 0 0,4-2 0 0 0,3 5 0 0 0,-1 5 0 0 0,-1 6 0 0 0,2 5 0 0 0,0 3 0 0 0,-1 3 0 0 0,2 0 0 0 0,0 1 0 0 0,-2 0 0 0 0,-6 8 0 0 0,-7 7 0 0 0,-6 4 0 0 0,-5 3 0 0 0,-4 5 0 0 0,-6 2 0 0 0,-10-4 0 0 0,-7-2 0 0 0,-4-6 0 0 0,-6-5 0 0 0,-5-5 0 0 0,-5-5 0 0 0,1-1 0 0 0,3-3 0 0 0,4 0 0 0 0,7-4 0 0 0,9-9 0 0 0,6-11 0 0 0,6-8 0 0 0,3-3 0 0 0,3 0 0 0 0,4 3 0 0 0,10-5 0 0 0,2 0 0 0 0,3-2 0 0 0,1 6 0 0 0,-3 5 0 0 0,0 7 0 0 0,-3 4 0 0 0,3 4 0 0 0,4 6 0 0 0,1 3 0 0 0,5 2 0 0 0,-2-5 0 0 0,-2-2 0 0 0,-1 0 0 0 0,0 3 0 0 0,4 2 0 0 0,-3 6 0 0 0,-5 7 0 0 0,-6 6 0 0 0,-6 12 0 0 0,-3 7 0 0 0,-2 9 0 0 0,-3 1 0 0 0,0 6 0 0 0,0-2 0 0 0,0-1 0 0 0,0 0 0 0 0,-3 1 0 0 0,-2-5 0 0 0,1-5 0 0 0,-3-9 0 0 0,-5-9 0 0 0,-3-8 0 0 0,1-9 0 0 0,3-14 0 0 0,3-8 0 0 0,3-13 0 0 0,3-5 0 0 0,2 0 0 0 0,1-6 0 0 0,1 2 0 0 0,-1-2 0 0 0,1 4 0 0 0,0 5 0 0 0,-1 3 0 0 0,0 0 0 0 0,0 1 0 0 0,0 3 0 0 0,0-4 0 0 0,0 1 0 0 0,0 2 0 0 0,0 1 0 0 0,0-2 0 0 0,0 0 0 0 0,0 0 0 0 0,0-1 0 0 0,0-1 0 0 0,0 2 0 0 0,0 2 0 0 0,-8 5 0 0 0,-2 11 0 0 0,0 20 0 0 0,1 12 0 0 0,4 15 0 0 0,1 13 0 0 0,2 11 0 0 0,1 7 0 0 0,-3 4 0 0 0,-1 3 0 0 0,1-4 0 0 0,-8-5 0 0 0,-1-5 0 0 0,1-6 0 0 0,3-7 0 0 0,3 1 0 0 0,-2-8 0 0 0,1-7 0 0 0,2-4 0 0 0,1-20 0 0 0,1-14 0 0 0,2-11 0 0 0,1-10 0 0 0,0-5 0 0 0,4-8 0 0 0,2-10 0 0 0,-1-5 0 0 0,-1-4 0 0 0,-1-5 0 0 0,-1-3 0 0 0,-1 6 0 0 0,0 1 0 0 0,-1-1 0 0 0,0 6 0 0 0,-1 4 0 0 0,1 7 0 0 0,0 6 0 0 0,0 7 0 0 0,0-4 0 0 0,0 0 0 0 0,0-2 0 0 0,0 1 0 0 0,0 3 0 0 0,0-1 0 0 0,0 1 0 0 0,0 2 0 0 0,0 11 0 0 0,0 17 0 0 0,0 12 0 0 0,0 9 0 0 0,0 9 0 0 0,0 5 0 0 0,4 8 0 0 0,1 2 0 0 0,0-3 0 0 0,3-8 0 0 0,0 0 0 0 0,-1-3 0 0 0,6-1 0 0 0,5-6 0 0 0,4-6 0 0 0,1-6 0 0 0,-3-8 0 0 0,4-4 0 0 0,-3-11 0 0 0,-1-5 0 0 0,-4-5 0 0 0,-4-5 0 0 0,-1-3 0 0 0,-1 1 0 0 0,-4 1 0 0 0,-2-1 0 0 0,-1-1 0 0 0,-2 2 0 0 0,-1-2 0 0 0,-1 0 0 0 0,1 2 0 0 0,-1-6 0 0 0,-3 3 0 0 0,-2 15 0 0 0,1 14 0 0 0,-7 13 0 0 0,-2 12 0 0 0,2 7 0 0 0,3 2 0 0 0,3 5 0 0 0,-2-5 0 0 0,1-10 0 0 0,2-13 0 0 0,1-12 0 0 0,2-13 0 0 0,0-7 0 0 0,2-4 0 0 0,0-9 0 0 0,0-9 0 0 0,1-2 0 0 0,-1 5 0 0 0,0 0 0 0 0,0 5 0 0 0,0 5 0 0 0,-4 8 0 0 0,-5 8 0 0 0,-9 8 0 0 0,-6 9 0 0 0,-3 13 0 0 0,4 8 0 0 0,5 5 0 0 0,6 10 0 0 0,-3-1 0 0 0,1 6 0 0 0,-1 0 0 0 0,2-2 0 0 0,3-1 0 0 0,4-6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21T07:06:04.4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19388 7878 16383 0 0,'0'12'0'0'0,"0"8"0"0"0,0 12 0 0 0,0 6 0 0 0,0 7 0 0 0,0 1 0 0 0,-4 4 0 0 0,-1-3 0 0 0,-4 4 0 0 0,-1-4 0 0 0,-2 3 0 0 0,-7-4 0 0 0,-4 3 0 0 0,-3-4 0 0 0,4 0 0 0 0,-3 3 0 0 0,3-2 0 0 0,1-5 0 0 0,4-5 0 0 0,5-2 0 0 0,5-1 0 0 0,3-3 0 0 0,3 1 0 0 0,1 0 0 0 0,1 6 0 0 0,0 1 0 0 0,-1-1 0 0 0,1-5 0 0 0,0 2 0 0 0,-1-1 0 0 0,0-3 0 0 0,0-2 0 0 0,0 14 0 0 0,0 20 0 0 0,0 8 0 0 0,0 3 0 0 0,0 2 0 0 0,0-5 0 0 0,0-5 0 0 0,0-6 0 0 0,0-5 0 0 0,0 0 0 0 0,0-5 0 0 0,0 1 0 0 0,0 4 0 0 0,0-3 0 0 0,0-2 0 0 0,0-6 0 0 0,4-9 0 0 0,9-12 0 0 0,7-8 0 0 0,4-16 0 0 0,5-11 0 0 0,3-7 0 0 0,-1 0 0 0 0,-6-9 0 0 0,-6-4 0 0 0,4-7 0 0 0,8-10 0 0 0,1-8 0 0 0,4-14 0 0 0,0-7 0 0 0,-6-10 0 0 0,-1-18 0 0 0,3-10 0 0 0,-4 2 0 0 0,-2 1 0 0 0,2-1 0 0 0,-4-4 0 0 0,2-2 0 0 0,-3 0 0 0 0,-2 0 0 0 0,-4 9 0 0 0,3 3 0 0 0,-3 0 0 0 0,-3 7 0 0 0,-4 9 0 0 0,-4 12 0 0 0,-3 12 0 0 0,-3 13 0 0 0,0 13 0 0 0,0 5 0 0 0,-1 6 0 0 0,-8 7 0 0 0,-2 5 0 0 0,-4 5 0 0 0,-3 6 0 0 0,-6 4 0 0 0,1 6 0 0 0,0 16 0 0 0,4 13 0 0 0,1 9 0 0 0,4 18 0 0 0,4 12 0 0 0,4 13 0 0 0,3 13 0 0 0,2 7 0 0 0,1 5 0 0 0,1 5 0 0 0,-1 4 0 0 0,-7 1 0 0 0,-3-6 0 0 0,-8-11 0 0 0,0-10 0 0 0,2-9 0 0 0,4-13 0 0 0,5-7 0 0 0,-2-2 0 0 0,2-6 0 0 0,1-1 0 0 0,3-5 0 0 0,1-6 0 0 0,0-7 0 0 0,2-1 0 0 0,0-1 0 0 0,1-3 0 0 0,-1 1 0 0 0,0 1 0 0 0,1-2 0 0 0,-1-2 0 0 0,-4-4 0 0 0,-1 0 0 0 0,-8-3 0 0 0,-2 0 0 0 0,-2-5 0 0 0,-3-4 0 0 0,-1-4 0 0 0,-5-4 0 0 0,-3-9 0 0 0,0-13 0 0 0,-3-14 0 0 0,0-19 0 0 0,5-15 0 0 0,0-17 0 0 0,-4-34 0 0 0,-5-17 0 0 0,4-9 0 0 0,3-9 0 0 0,7 2 0 0 0,7 7 0 0 0,6 16 0 0 0,5 17 0 0 0,2 24 0 0 0,3 15 0 0 0,0 15 0 0 0,0 14 0 0 0,4 14 0 0 0,6 15 0 0 0,8 20 0 0 0,1 15 0 0 0,-3 17 0 0 0,-4 13 0 0 0,0 11 0 0 0,-3 14 0 0 0,-3 7 0 0 0,6 1 0 0 0,0-2 0 0 0,2-3 0 0 0,-1-3 0 0 0,4-2 0 0 0,4-2 0 0 0,-2-1 0 0 0,-5 0 0 0 0,-4-9 0 0 0,-5-3 0 0 0,-3-7 0 0 0,-2-9 0 0 0,-1 1 0 0 0,-1-3 0 0 0,1-2 0 0 0,-1-2 0 0 0,0-4 0 0 0,1 1 0 0 0,-1-2 0 0 0,9-6 0 0 0,7-20 0 0 0,0-22 0 0 0,-2-21 0 0 0,-3-24 0 0 0,-3-22 0 0 0,-3-40 0 0 0,-3-36 0 0 0,0-30 0 0 0,-1-20 0 0 0,-1-2 0 0 0,8 8 0 0 0,3 21 0 0 0,0 30 0 0 0,2 29 0 0 0,-1 27 0 0 0,5 30 0 0 0,5 27 0 0 0,-2 23 0 0 0,-4 22 0 0 0,0 23 0 0 0,-3 26 0 0 0,-4 16 0 0 0,-3 24 0 0 0,-2 15 0 0 0,-2 10 0 0 0,-1-9 0 0 0,0-2 0 0 0,-1-8 0 0 0,-7-9 0 0 0,-8-8 0 0 0,-7-7 0 0 0,-6 4 0 0 0,4-4 0 0 0,5-7 0 0 0,7-7 0 0 0,-4-3 0 0 0,3-7 0 0 0,2-9 0 0 0,0-12 0 0 0,2-7 0 0 0,3-12 0 0 0,2-20 0 0 0,2-14 0 0 0,2-14 0 0 0,8-13 0 0 0,4-19 0 0 0,0-18 0 0 0,-2-19 0 0 0,-3-19 0 0 0,-2-17 0 0 0,-2-4 0 0 0,-1 5 0 0 0,-1 8 0 0 0,0 13 0 0 0,-1 15 0 0 0,1 21 0 0 0,3 28 0 0 0,2 44 0 0 0,0 39 0 0 0,7 43 0 0 0,2 29 0 0 0,-2 25 0 0 0,-3 20 0 0 0,-3 0 0 0 0,-2-4 0 0 0,-3-6 0 0 0,0-7 0 0 0,-1-13 0 0 0,-1-6 0 0 0,1-14 0 0 0,-1-11 0 0 0,1-8 0 0 0,-1-14 0 0 0,1-8 0 0 0,0-7 0 0 0,0-3 0 0 0,0-1 0 0 0,0 0 0 0 0,0-4 0 0 0,0 4 0 0 0,0-2 0 0 0,0-4 0 0 0,-8-1 0 0 0,-2-2 0 0 0,0-3 0 0 0,1-3 0 0 0,4 1 0 0 0,1 0 0 0 0,2-2 0 0 0,1 4 0 0 0,1-1 0 0 0,1-1 0 0 0,-1-2 0 0 0,0 2 0 0 0,1 0 0 0 0,-1 0 0 0 0,0 5 0 0 0,0 10 0 0 0,0 1 0 0 0,0-3 0 0 0,0-2 0 0 0,0-3 0 0 0,-4-4 0 0 0,-1-4 0 0 0,0 1 0 0 0,-3-5 0 0 0,-8-7 0 0 0,-2-10 0 0 0,3-11 0 0 0,3-9 0 0 0,5-7 0 0 0,2-8 0 0 0,3-4 0 0 0,2-1 0 0 0,0-6 0 0 0,1-10 0 0 0,0-1 0 0 0,-1 4 0 0 0,1 2 0 0 0,-1 3 0 0 0,0 5 0 0 0,0 4 0 0 0,4-1 0 0 0,2 1 0 0 0,3 6 0 0 0,0 2 0 0 0,-1-2 0 0 0,2 2 0 0 0,-1 1 0 0 0,-2 1 0 0 0,-2-1 0 0 0,-2-5 0 0 0,-1-2 0 0 0,-1 0 0 0 0,-1-3 0 0 0,-1-1 0 0 0,1 2 0 0 0,-1 1 0 0 0,1-2 0 0 0,0 0 0 0 0,0-6 0 0 0,0-2 0 0 0,0 3 0 0 0,0-5 0 0 0,0 0 0 0 0,0-4 0 0 0,0 1 0 0 0,0 0 0 0 0,0 4 0 0 0,0 4 0 0 0,0 13 0 0 0,0 17 0 0 0,0 15 0 0 0,-4 10 0 0 0,-2 12 0 0 0,-7 7 0 0 0,-1 3 0 0 0,-3 0 0 0 0,-3-4 0 0 0,-1-3 0 0 0,3-1 0 0 0,4 3 0 0 0,-4 4 0 0 0,2-2 0 0 0,3 5 0 0 0,5-1 0 0 0,2-4 0 0 0,-1 1 0 0 0,1-4 0 0 0,-3-3 0 0 0,0-3 0 0 0,2 2 0 0 0,2-5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21T07:06:04.4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19244 9457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21T07:06:04.4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19546 9462 16383 0 0,'-4'0'0'0'0,"-10"0"0"0"0,-5 0 0 0 0,-5 0 0 0 0,-6 0 0 0 0,-5 0 0 0 0,-9 0 0 0 0,-10 0 0 0 0,2 0 0 0 0,0 0 0 0 0,6 0 0 0 0,7 0 0 0 0,9-4 0 0 0,11-1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9/21/2025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tourist-friendly.vercel.app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1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2.png"/><Relationship Id="rId18" Type="http://schemas.openxmlformats.org/officeDocument/2006/relationships/customXml" Target="../ink/ink7.xml"/><Relationship Id="rId3" Type="http://schemas.openxmlformats.org/officeDocument/2006/relationships/image" Target="../media/image16.png"/><Relationship Id="rId21" Type="http://schemas.openxmlformats.org/officeDocument/2006/relationships/image" Target="../media/image9.png"/><Relationship Id="rId7" Type="http://schemas.openxmlformats.org/officeDocument/2006/relationships/image" Target="../media/image19.png"/><Relationship Id="rId12" Type="http://schemas.openxmlformats.org/officeDocument/2006/relationships/customXml" Target="../ink/ink4.xml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6.png"/><Relationship Id="rId10" Type="http://schemas.openxmlformats.org/officeDocument/2006/relationships/customXml" Target="../ink/ink3.xml"/><Relationship Id="rId19" Type="http://schemas.openxmlformats.org/officeDocument/2006/relationships/image" Target="../media/image25.png"/><Relationship Id="rId4" Type="http://schemas.openxmlformats.org/officeDocument/2006/relationships/image" Target="../media/image17.jpeg"/><Relationship Id="rId9" Type="http://schemas.openxmlformats.org/officeDocument/2006/relationships/image" Target="../media/image20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emini.google.com/app?hl=en-IN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tourism.gov.i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h.gov.in/sih2025PS" TargetMode="External"/><Relationship Id="rId5" Type="http://schemas.openxmlformats.org/officeDocument/2006/relationships/image" Target="../media/image2.png"/><Relationship Id="rId10" Type="http://schemas.openxmlformats.org/officeDocument/2006/relationships/hyperlink" Target="https://chatgpt.com/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s://www.data.gov.in/dataset-group-name/Tourism%20Statistic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16"/>
          <a:stretch/>
        </p:blipFill>
        <p:spPr>
          <a:xfrm>
            <a:off x="6854891" y="1715881"/>
            <a:ext cx="3203509" cy="342623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254476"/>
            <a:ext cx="8534400" cy="1752600"/>
          </a:xfrm>
        </p:spPr>
        <p:txBody>
          <a:bodyPr/>
          <a:lstStyle/>
          <a:p>
            <a:endParaRPr lang="en-US" b="1">
              <a:solidFill>
                <a:schemeClr val="tx1"/>
              </a:solidFill>
              <a:latin typeface="Arial"/>
              <a:ea typeface="ＭＳ Ｐゴシック"/>
              <a:cs typeface="Times New Roman"/>
            </a:endParaRPr>
          </a:p>
          <a:p>
            <a:r>
              <a:rPr lang="en-US" b="1">
                <a:solidFill>
                  <a:schemeClr val="tx1"/>
                </a:solidFill>
                <a:latin typeface="Arial"/>
                <a:ea typeface="ＭＳ Ｐゴシック"/>
                <a:cs typeface="Times New Roman"/>
              </a:rPr>
              <a:t>TITLE PAGE</a:t>
            </a:r>
            <a:endParaRPr lang="en-IN" b="1">
              <a:solidFill>
                <a:schemeClr val="tx1"/>
              </a:solidFill>
              <a:latin typeface="Arial"/>
              <a:cs typeface="Times New Roman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</p:spPr>
        <p:txBody>
          <a:bodyPr/>
          <a:lstStyle/>
          <a:p>
            <a:r>
              <a:rPr lang="en-US" sz="4000" b="1">
                <a:solidFill>
                  <a:schemeClr val="tx2"/>
                </a:solidFill>
                <a:latin typeface="Arial"/>
                <a:ea typeface="ＭＳ Ｐゴシック"/>
              </a:rPr>
              <a:t>SMART INDIA HACKATHON 2025</a:t>
            </a:r>
            <a:endParaRPr lang="en-IN" sz="4000" b="1">
              <a:solidFill>
                <a:schemeClr val="tx2"/>
              </a:solidFill>
              <a:latin typeface="Arial"/>
              <a:ea typeface="ＭＳ Ｐゴシック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404" y="1348068"/>
            <a:ext cx="5924550" cy="51090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800">
              <a:ea typeface="Calibri"/>
              <a:cs typeface="Calibri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en-US" sz="2800" b="1">
                <a:latin typeface="Arial"/>
                <a:ea typeface="ＭＳ Ｐゴシック"/>
                <a:cs typeface="Arial"/>
              </a:rPr>
              <a:t>Problem Statement ID</a:t>
            </a:r>
            <a:r>
              <a:rPr lang="en-US" sz="2800">
                <a:latin typeface="Arial"/>
                <a:ea typeface="ＭＳ Ｐゴシック"/>
                <a:cs typeface="Arial"/>
              </a:rPr>
              <a:t>: 25002 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en-US" sz="2800" b="1">
                <a:latin typeface="Arial"/>
                <a:ea typeface="ＭＳ Ｐゴシック"/>
                <a:cs typeface="Arial"/>
              </a:rPr>
              <a:t>Problem Statement Title</a:t>
            </a:r>
            <a:r>
              <a:rPr lang="en-US" sz="2800">
                <a:latin typeface="Arial"/>
                <a:ea typeface="ＭＳ Ｐゴシック"/>
                <a:cs typeface="Arial"/>
              </a:rPr>
              <a:t>: </a:t>
            </a:r>
            <a:r>
              <a:rPr lang="en-GB" sz="2800">
                <a:latin typeface="Arial"/>
                <a:ea typeface="ＭＳ Ｐゴシック"/>
                <a:cs typeface="Arial"/>
              </a:rPr>
              <a:t>Smart Tourist Safety Monitoring &amp; Incident Response System using Al, Geo-Fencing, and Blockchain-based Digital ID</a:t>
            </a:r>
            <a:endParaRPr lang="en-US" sz="2800">
              <a:latin typeface="Arial"/>
              <a:ea typeface="ＭＳ Ｐゴシック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en-US" sz="2800" b="1">
                <a:latin typeface="Arial"/>
                <a:ea typeface="ＭＳ Ｐゴシック"/>
                <a:cs typeface="Arial"/>
              </a:rPr>
              <a:t>Theme</a:t>
            </a:r>
            <a:r>
              <a:rPr lang="en-US" sz="2800">
                <a:latin typeface="Arial"/>
                <a:ea typeface="ＭＳ Ｐゴシック"/>
                <a:cs typeface="Arial"/>
              </a:rPr>
              <a:t>: Tourism &amp; Travel</a:t>
            </a:r>
          </a:p>
          <a:p>
            <a:pPr marL="285750" indent="-285750" algn="just">
              <a:buFont typeface="Arial,Sans-Serif"/>
              <a:buChar char="•"/>
            </a:pPr>
            <a:r>
              <a:rPr lang="en-US" sz="2800" b="1">
                <a:latin typeface="Arial"/>
                <a:ea typeface="ＭＳ Ｐゴシック"/>
                <a:cs typeface="Arial"/>
              </a:rPr>
              <a:t>PS Category</a:t>
            </a:r>
            <a:r>
              <a:rPr lang="en-US" sz="2800">
                <a:latin typeface="Arial"/>
                <a:ea typeface="ＭＳ Ｐゴシック"/>
                <a:cs typeface="Arial"/>
              </a:rPr>
              <a:t>: Software</a:t>
            </a:r>
          </a:p>
          <a:p>
            <a:pPr marL="285750" indent="-285750" algn="just">
              <a:buFont typeface="Arial,Sans-Serif"/>
              <a:buChar char="•"/>
            </a:pPr>
            <a:r>
              <a:rPr lang="en-US" sz="2800" b="1">
                <a:latin typeface="Arial"/>
                <a:ea typeface="ＭＳ Ｐゴシック"/>
                <a:cs typeface="Arial"/>
              </a:rPr>
              <a:t>Team ID</a:t>
            </a:r>
            <a:r>
              <a:rPr lang="en-US" sz="2800">
                <a:latin typeface="Arial"/>
                <a:ea typeface="ＭＳ Ｐゴシック"/>
                <a:cs typeface="Arial"/>
              </a:rPr>
              <a:t>: </a:t>
            </a:r>
            <a:endParaRPr lang="en-US" sz="2800"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en-US" sz="2800" b="1">
                <a:latin typeface="Arial"/>
                <a:ea typeface="ＭＳ Ｐゴシック"/>
                <a:cs typeface="Arial"/>
              </a:rPr>
              <a:t>Team Name</a:t>
            </a:r>
            <a:r>
              <a:rPr lang="en-US" sz="2800">
                <a:latin typeface="Arial"/>
                <a:ea typeface="ＭＳ Ｐゴシック"/>
                <a:cs typeface="Arial"/>
              </a:rPr>
              <a:t>: MAPMINDS</a:t>
            </a:r>
            <a:endParaRPr lang="en-IN" sz="2800">
              <a:latin typeface="Arial"/>
              <a:ea typeface="ＭＳ Ｐゴシック"/>
              <a:cs typeface="Arial"/>
            </a:endParaRPr>
          </a:p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26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62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CF50173-CCEE-DAAB-5EE5-5ECE8B9E8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726423"/>
              </p:ext>
            </p:extLst>
          </p:nvPr>
        </p:nvGraphicFramePr>
        <p:xfrm>
          <a:off x="13940117" y="6297705"/>
          <a:ext cx="1584735" cy="89282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84735">
                  <a:extLst>
                    <a:ext uri="{9D8B030D-6E8A-4147-A177-3AD203B41FA5}">
                      <a16:colId xmlns:a16="http://schemas.microsoft.com/office/drawing/2014/main" val="1802009700"/>
                    </a:ext>
                  </a:extLst>
                </a:gridCol>
              </a:tblGrid>
              <a:tr h="892825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endParaRPr lang="en-US">
                        <a:effectLst/>
                        <a:latin typeface="montserratregular"/>
                      </a:endParaRPr>
                    </a:p>
                  </a:txBody>
                  <a:tcPr marL="95250" marR="95250" marT="76200" marB="76200">
                    <a:lnL w="9525" cap="flat" cmpd="sng" algn="ctr">
                      <a:solidFill>
                        <a:srgbClr val="C1C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7663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F697D7-9FED-32B2-9C70-1E20364B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@SIH Idea submission-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E5750-18CD-F261-23B9-23E6FD31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77C3CE7-23F7-4828-823C-E0205DF2CF97}" type="slidenum">
              <a:rPr lang="en-US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pPr defTabSz="914400"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7" name="Picture 2" descr="https://www.sih.gov.in/img1/SIH-Logo.png">
            <a:extLst>
              <a:ext uri="{FF2B5EF4-FFF2-40B4-BE49-F238E27FC236}">
                <a16:creationId xmlns:a16="http://schemas.microsoft.com/office/drawing/2014/main" id="{2279A81D-BAB4-B18B-44F0-F05FA756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366" y="6297"/>
            <a:ext cx="2209120" cy="11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Content Placeholder 20" descr="We're not sure if India is as safe as the tourism minister believes it to  be - India Today">
            <a:extLst>
              <a:ext uri="{FF2B5EF4-FFF2-40B4-BE49-F238E27FC236}">
                <a16:creationId xmlns:a16="http://schemas.microsoft.com/office/drawing/2014/main" id="{EE330171-8CC4-D051-AA21-EB4A8A84B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8677539" y="1383241"/>
            <a:ext cx="3371322" cy="2346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Google Shape;18438;p1">
            <a:extLst>
              <a:ext uri="{FF2B5EF4-FFF2-40B4-BE49-F238E27FC236}">
                <a16:creationId xmlns:a16="http://schemas.microsoft.com/office/drawing/2014/main" id="{F144EC7F-FBE7-8825-63A4-355E8331BD7D}"/>
              </a:ext>
            </a:extLst>
          </p:cNvPr>
          <p:cNvSpPr/>
          <p:nvPr/>
        </p:nvSpPr>
        <p:spPr>
          <a:xfrm>
            <a:off x="0" y="6546862"/>
            <a:ext cx="12192000" cy="503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FBD36-93F7-6A11-AA8A-C735D33972C9}"/>
              </a:ext>
            </a:extLst>
          </p:cNvPr>
          <p:cNvSpPr txBox="1"/>
          <p:nvPr/>
        </p:nvSpPr>
        <p:spPr>
          <a:xfrm>
            <a:off x="389467" y="253999"/>
            <a:ext cx="1141306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latin typeface="Arial"/>
                <a:ea typeface="Calibri"/>
                <a:cs typeface="Calibri"/>
              </a:rPr>
              <a:t>Smart Travel, Safe Journey – </a:t>
            </a:r>
            <a:endParaRPr lang="en-US" sz="3200" b="1">
              <a:latin typeface="Arial"/>
              <a:cs typeface="Calibri"/>
            </a:endParaRPr>
          </a:p>
          <a:p>
            <a:pPr algn="ctr"/>
            <a:r>
              <a:rPr lang="en-US" sz="3200" b="1">
                <a:latin typeface="Arial"/>
                <a:ea typeface="Calibri"/>
                <a:cs typeface="Calibri"/>
              </a:rPr>
              <a:t>Because Every Tourist Matters</a:t>
            </a:r>
            <a:endParaRPr lang="en-US" sz="3200" b="1">
              <a:latin typeface="Arial"/>
              <a:cs typeface="Calibri"/>
            </a:endParaRPr>
          </a:p>
        </p:txBody>
      </p:sp>
      <p:sp>
        <p:nvSpPr>
          <p:cNvPr id="18" name="Google Shape;18442;p1" descr="Your startup LOGO">
            <a:extLst>
              <a:ext uri="{FF2B5EF4-FFF2-40B4-BE49-F238E27FC236}">
                <a16:creationId xmlns:a16="http://schemas.microsoft.com/office/drawing/2014/main" id="{327565E7-A487-404B-4DA3-23CD5746628D}"/>
              </a:ext>
            </a:extLst>
          </p:cNvPr>
          <p:cNvSpPr/>
          <p:nvPr/>
        </p:nvSpPr>
        <p:spPr>
          <a:xfrm>
            <a:off x="329773" y="252246"/>
            <a:ext cx="1251900" cy="8073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MINDS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graph of blue bars&#10;&#10;AI-generated content may be incorrect.">
            <a:extLst>
              <a:ext uri="{FF2B5EF4-FFF2-40B4-BE49-F238E27FC236}">
                <a16:creationId xmlns:a16="http://schemas.microsoft.com/office/drawing/2014/main" id="{67ED803F-7E2E-C242-47B3-0A7B9F519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866" y="4001557"/>
            <a:ext cx="4148667" cy="2326218"/>
          </a:xfrm>
          <a:prstGeom prst="rect">
            <a:avLst/>
          </a:prstGeom>
        </p:spPr>
      </p:pic>
      <p:pic>
        <p:nvPicPr>
          <p:cNvPr id="24" name="Picture 23" descr="A group of people on a road next to a river&#10;&#10;AI-generated content may be incorrect.">
            <a:extLst>
              <a:ext uri="{FF2B5EF4-FFF2-40B4-BE49-F238E27FC236}">
                <a16:creationId xmlns:a16="http://schemas.microsoft.com/office/drawing/2014/main" id="{6C687040-66B4-BA2A-1545-90637B5E5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608" y="4274608"/>
            <a:ext cx="2743200" cy="2047875"/>
          </a:xfrm>
          <a:prstGeom prst="rect">
            <a:avLst/>
          </a:prstGeom>
        </p:spPr>
      </p:pic>
      <p:pic>
        <p:nvPicPr>
          <p:cNvPr id="25" name="Picture 24" descr="Two people&#10;&#10;AI-generated content may be incorrect.">
            <a:extLst>
              <a:ext uri="{FF2B5EF4-FFF2-40B4-BE49-F238E27FC236}">
                <a16:creationId xmlns:a16="http://schemas.microsoft.com/office/drawing/2014/main" id="{5F8ADE71-17A5-A50C-29C2-1D6B45E059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50" y="1123950"/>
            <a:ext cx="1657350" cy="28765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B52D45-3B12-9CF5-7D6F-D31549F31DDD}"/>
              </a:ext>
            </a:extLst>
          </p:cNvPr>
          <p:cNvSpPr txBox="1"/>
          <p:nvPr/>
        </p:nvSpPr>
        <p:spPr>
          <a:xfrm>
            <a:off x="3048001" y="2243667"/>
            <a:ext cx="486833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rial"/>
                <a:ea typeface="ＭＳ Ｐゴシック"/>
                <a:cs typeface="Arial"/>
              </a:rPr>
              <a:t>Tourists in India may face: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Arial"/>
                <a:ea typeface="ＭＳ Ｐゴシック"/>
                <a:cs typeface="Arial"/>
              </a:rPr>
              <a:t>Scams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Arial"/>
                <a:ea typeface="ＭＳ Ｐゴシック"/>
                <a:cs typeface="Arial"/>
              </a:rPr>
              <a:t>Overcharging</a:t>
            </a:r>
            <a:endParaRPr lang="en-US">
              <a:cs typeface="Calibri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Arial"/>
                <a:ea typeface="ＭＳ Ｐゴシック"/>
                <a:cs typeface="Arial"/>
              </a:rPr>
              <a:t>Harassment</a:t>
            </a:r>
            <a:endParaRPr lang="en-US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Arial"/>
                <a:ea typeface="ＭＳ Ｐゴシック"/>
                <a:cs typeface="Arial"/>
              </a:rPr>
              <a:t>Poor safety measures</a:t>
            </a:r>
            <a:endParaRPr lang="en-US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Arial"/>
                <a:ea typeface="ＭＳ Ｐゴシック"/>
                <a:cs typeface="Arial"/>
              </a:rPr>
              <a:t>Cultural misunderstandings</a:t>
            </a:r>
            <a:endParaRPr lang="en-US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6906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Google Shape;18438;p1"/>
          <p:cNvSpPr/>
          <p:nvPr/>
        </p:nvSpPr>
        <p:spPr>
          <a:xfrm>
            <a:off x="0" y="6546862"/>
            <a:ext cx="12192000" cy="503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39" name="Google Shape;18439;p1"/>
          <p:cNvSpPr txBox="1">
            <a:spLocks noGrp="1"/>
          </p:cNvSpPr>
          <p:nvPr>
            <p:ph type="title"/>
          </p:nvPr>
        </p:nvSpPr>
        <p:spPr>
          <a:xfrm>
            <a:off x="331895" y="-32406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br>
              <a:rPr lang="en-US" sz="3600" b="1">
                <a:latin typeface="Times New Roman"/>
                <a:ea typeface="Times New Roman"/>
                <a:cs typeface="Times New Roman"/>
              </a:rPr>
            </a:br>
            <a:r>
              <a:rPr lang="en-US" sz="3600" b="1">
                <a:latin typeface="Arial"/>
                <a:ea typeface="ＭＳ Ｐゴシック"/>
                <a:cs typeface="Times New Roman"/>
              </a:rPr>
              <a:t>Vigilant Voyager </a:t>
            </a:r>
            <a:endParaRPr lang="en-US" sz="3600" b="1">
              <a:latin typeface="Arial"/>
              <a:cs typeface="Times New Roman"/>
            </a:endParaRPr>
          </a:p>
        </p:txBody>
      </p:sp>
      <p:sp>
        <p:nvSpPr>
          <p:cNvPr id="18440" name="Google Shape;18440;p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lt1"/>
                </a:solidFill>
              </a:rPr>
              <a:t>3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8441" name="Google Shape;18441;p1"/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@SIH Idea submission-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42" name="Google Shape;18442;p1" descr="Your startup LOGO"/>
          <p:cNvSpPr/>
          <p:nvPr/>
        </p:nvSpPr>
        <p:spPr>
          <a:xfrm>
            <a:off x="329773" y="252246"/>
            <a:ext cx="1251900" cy="8073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MINDS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43" name="Google Shape;18443;p1" descr="https://www.sih.gov.in/img1/SIH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1366" y="57097"/>
            <a:ext cx="2209120" cy="11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A2F030-81D9-FBB2-F9C5-00764446FD50}"/>
              </a:ext>
            </a:extLst>
          </p:cNvPr>
          <p:cNvSpPr txBox="1"/>
          <p:nvPr/>
        </p:nvSpPr>
        <p:spPr>
          <a:xfrm>
            <a:off x="6661184" y="1996515"/>
            <a:ext cx="515436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Font typeface="Wingdings,Sans-Serif"/>
              <a:buChar char="v"/>
            </a:pPr>
            <a:r>
              <a:rPr lang="en-US" sz="3000" b="1" u="sng">
                <a:solidFill>
                  <a:srgbClr val="002060"/>
                </a:solidFill>
                <a:latin typeface="Arial"/>
                <a:ea typeface="ＭＳ Ｐゴシック"/>
                <a:cs typeface="Arial"/>
              </a:rPr>
              <a:t>Proposed Solution:</a:t>
            </a:r>
            <a:endParaRPr lang="en-US">
              <a:ea typeface="ＭＳ Ｐゴシック"/>
              <a:cs typeface="Calibri" pitchFamily="34" charset="0"/>
            </a:endParaRPr>
          </a:p>
          <a:p>
            <a:pPr algn="ctr"/>
            <a:r>
              <a:rPr lang="en-US" sz="3000">
                <a:latin typeface="Arial"/>
                <a:ea typeface="ＭＳ Ｐゴシック"/>
                <a:cs typeface="Arial"/>
              </a:rPr>
              <a:t>​</a:t>
            </a:r>
            <a:endParaRPr lang="en-US">
              <a:ea typeface="ＭＳ Ｐゴシック"/>
              <a:cs typeface="Calibri" pitchFamily="34" charset="0"/>
            </a:endParaRPr>
          </a:p>
          <a:p>
            <a:pPr marL="342900" indent="-342900">
              <a:buFont typeface="Arial,Sans-Serif"/>
              <a:buChar char="•"/>
            </a:pPr>
            <a:r>
              <a:rPr lang="en-GB" sz="2400" b="1">
                <a:latin typeface="Arial"/>
                <a:ea typeface="ＭＳ Ｐゴシック"/>
                <a:cs typeface="Arial"/>
              </a:rPr>
              <a:t>Tourist safety </a:t>
            </a:r>
            <a:r>
              <a:rPr lang="en-GB" sz="2400">
                <a:latin typeface="Arial"/>
                <a:ea typeface="ＭＳ Ｐゴシック"/>
                <a:cs typeface="Arial"/>
              </a:rPr>
              <a:t>with </a:t>
            </a:r>
            <a:r>
              <a:rPr lang="en-GB" sz="2400" b="1">
                <a:latin typeface="Arial"/>
                <a:ea typeface="ＭＳ Ｐゴシック"/>
                <a:cs typeface="Arial"/>
              </a:rPr>
              <a:t>AI-powered</a:t>
            </a:r>
            <a:r>
              <a:rPr lang="en-GB" sz="2400">
                <a:latin typeface="Arial"/>
                <a:ea typeface="ＭＳ Ｐゴシック"/>
                <a:cs typeface="Arial"/>
              </a:rPr>
              <a:t> geofencing for real-time alerts. </a:t>
            </a:r>
            <a:r>
              <a:rPr lang="en-US" sz="2400">
                <a:latin typeface="Arial"/>
                <a:ea typeface="ＭＳ Ｐゴシック"/>
                <a:cs typeface="Arial"/>
              </a:rPr>
              <a:t>​</a:t>
            </a:r>
          </a:p>
          <a:p>
            <a:pPr marL="342900" indent="-342900">
              <a:buFont typeface="Arial,Sans-Serif"/>
              <a:buChar char="•"/>
            </a:pPr>
            <a:r>
              <a:rPr lang="en-GB" sz="2400">
                <a:latin typeface="Arial"/>
                <a:ea typeface="ＭＳ Ｐゴシック"/>
                <a:cs typeface="Arial"/>
              </a:rPr>
              <a:t>Blockchain-based digital ID for secure documents </a:t>
            </a:r>
            <a:r>
              <a:rPr lang="en-GB" sz="2400" b="1">
                <a:latin typeface="Arial"/>
                <a:ea typeface="ＭＳ Ｐゴシック"/>
                <a:cs typeface="Arial"/>
              </a:rPr>
              <a:t>AI translation.</a:t>
            </a:r>
          </a:p>
          <a:p>
            <a:endParaRPr lang="en-US" sz="240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331FD-C9BE-7712-0945-39E932634B48}"/>
              </a:ext>
            </a:extLst>
          </p:cNvPr>
          <p:cNvSpPr txBox="1"/>
          <p:nvPr/>
        </p:nvSpPr>
        <p:spPr>
          <a:xfrm>
            <a:off x="210320" y="1407144"/>
            <a:ext cx="6300046" cy="66479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Font typeface="Wingdings,Sans-Serif"/>
              <a:buChar char="v"/>
            </a:pPr>
            <a:r>
              <a:rPr lang="en-IN" sz="3000" b="1" u="sng">
                <a:solidFill>
                  <a:srgbClr val="002060"/>
                </a:solidFill>
                <a:latin typeface="Arial"/>
                <a:ea typeface="ＭＳ Ｐゴシック"/>
                <a:cs typeface="Arial"/>
              </a:rPr>
              <a:t>How it addresses the problem: </a:t>
            </a:r>
            <a:r>
              <a:rPr lang="en-US" sz="3000">
                <a:latin typeface="Arial"/>
                <a:ea typeface="ＭＳ Ｐゴシック"/>
                <a:cs typeface="Arial"/>
              </a:rPr>
              <a:t>​</a:t>
            </a:r>
            <a:endParaRPr lang="en-US">
              <a:ea typeface="ＭＳ Ｐゴシック"/>
            </a:endParaRPr>
          </a:p>
          <a:p>
            <a:pPr marL="342900" indent="-342900">
              <a:buFont typeface="Arial,Sans-Serif"/>
              <a:buChar char="•"/>
            </a:pPr>
            <a:r>
              <a:rPr lang="en-GB" sz="2400">
                <a:latin typeface="Arial"/>
                <a:ea typeface="ＭＳ Ｐゴシック"/>
                <a:cs typeface="Arial"/>
              </a:rPr>
              <a:t>Counters lack of real-time safety info with live AI alerts, overcomes </a:t>
            </a:r>
            <a:r>
              <a:rPr lang="en-GB" sz="2400" b="1">
                <a:latin typeface="Arial"/>
                <a:ea typeface="ＭＳ Ｐゴシック"/>
                <a:cs typeface="Arial"/>
              </a:rPr>
              <a:t>language barriers</a:t>
            </a:r>
            <a:r>
              <a:rPr lang="en-GB" sz="2400">
                <a:latin typeface="Arial"/>
                <a:ea typeface="ＭＳ Ｐゴシック"/>
                <a:cs typeface="Arial"/>
              </a:rPr>
              <a:t>, and ensures a </a:t>
            </a:r>
            <a:r>
              <a:rPr lang="en-GB" sz="2400" b="1">
                <a:latin typeface="Arial"/>
                <a:ea typeface="ＭＳ Ｐゴシック"/>
                <a:cs typeface="Arial"/>
              </a:rPr>
              <a:t>quick emergency response.</a:t>
            </a:r>
            <a:endParaRPr lang="en-IN" sz="2400">
              <a:latin typeface="Arial"/>
              <a:ea typeface="ＭＳ Ｐゴシック"/>
              <a:cs typeface="Arial"/>
            </a:endParaRPr>
          </a:p>
          <a:p>
            <a:pPr marL="342900" indent="-342900" algn="ctr">
              <a:buFont typeface="Wingdings,Sans-Serif"/>
              <a:buChar char="v"/>
            </a:pPr>
            <a:r>
              <a:rPr lang="en-IN" sz="3000" b="1" u="sng">
                <a:solidFill>
                  <a:srgbClr val="002060"/>
                </a:solidFill>
                <a:latin typeface="Arial"/>
                <a:ea typeface="ＭＳ Ｐゴシック"/>
                <a:cs typeface="Arial"/>
              </a:rPr>
              <a:t>Uniqueness </a:t>
            </a:r>
            <a:r>
              <a:rPr lang="en-IN" sz="300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​</a:t>
            </a:r>
            <a:r>
              <a:rPr lang="en-IN" sz="3000" b="1" u="sng">
                <a:solidFill>
                  <a:srgbClr val="002060"/>
                </a:solidFill>
                <a:latin typeface="Arial"/>
                <a:ea typeface="ＭＳ Ｐゴシック"/>
                <a:cs typeface="Segoe UI"/>
              </a:rPr>
              <a:t>of the solution:</a:t>
            </a:r>
            <a:r>
              <a:rPr lang="en-IN" sz="3000">
                <a:latin typeface="Arial"/>
                <a:ea typeface="ＭＳ Ｐゴシック"/>
                <a:cs typeface="Segoe UI"/>
              </a:rPr>
              <a:t>​</a:t>
            </a:r>
            <a:endParaRPr lang="en-IN" sz="3000">
              <a:latin typeface="Arial"/>
              <a:ea typeface="ＭＳ Ｐゴシック"/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r>
              <a:rPr lang="en-IN" sz="2400">
                <a:latin typeface="Arial"/>
                <a:ea typeface="ＭＳ Ｐゴシック"/>
                <a:cs typeface="Arial"/>
              </a:rPr>
              <a:t>Geo-Fencing (Safe Zones, GPS, CCTNS).</a:t>
            </a:r>
            <a:endParaRPr lang="en-US" sz="2400">
              <a:latin typeface="Arial"/>
              <a:ea typeface="ＭＳ Ｐゴシック"/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r>
              <a:rPr lang="en-IN" sz="2400">
                <a:latin typeface="Arial"/>
                <a:ea typeface="ＭＳ Ｐゴシック"/>
                <a:cs typeface="Arial"/>
              </a:rPr>
              <a:t>AI Trip Planning.</a:t>
            </a:r>
            <a:endParaRPr lang="en-US" sz="2400">
              <a:latin typeface="Arial"/>
              <a:ea typeface="ＭＳ Ｐゴシック"/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r>
              <a:rPr lang="en-IN" sz="2400">
                <a:latin typeface="Arial"/>
                <a:ea typeface="ＭＳ Ｐゴシック"/>
                <a:cs typeface="Arial"/>
              </a:rPr>
              <a:t>Exposure to unknown places.</a:t>
            </a:r>
            <a:endParaRPr lang="en-US" sz="2400">
              <a:latin typeface="Arial"/>
              <a:ea typeface="ＭＳ Ｐゴシック"/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endParaRPr lang="en-IN">
              <a:latin typeface="Arial"/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endParaRPr lang="en-US">
              <a:latin typeface="Arial"/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endParaRPr lang="en-US">
              <a:latin typeface="Arial"/>
              <a:cs typeface="Arial"/>
            </a:endParaRPr>
          </a:p>
          <a:p>
            <a:r>
              <a:rPr lang="en-US" sz="3000">
                <a:latin typeface="Arial"/>
                <a:ea typeface="ＭＳ Ｐゴシック"/>
                <a:cs typeface="Segoe UI"/>
              </a:rPr>
              <a:t>​</a:t>
            </a:r>
          </a:p>
          <a:p>
            <a:r>
              <a:rPr lang="en-US" sz="3000">
                <a:latin typeface="Arial"/>
                <a:ea typeface="ＭＳ Ｐゴシック"/>
                <a:cs typeface="Segoe UI"/>
              </a:rPr>
              <a:t>​</a:t>
            </a:r>
          </a:p>
          <a:p>
            <a:r>
              <a:rPr lang="en-US" sz="3000">
                <a:latin typeface="Arial"/>
                <a:ea typeface="ＭＳ Ｐゴシック"/>
                <a:cs typeface="Segoe UI"/>
              </a:rPr>
              <a:t>​</a:t>
            </a:r>
          </a:p>
          <a:p>
            <a:r>
              <a:rPr lang="en-US" sz="3000">
                <a:latin typeface="Arial"/>
                <a:ea typeface="ＭＳ Ｐゴシック"/>
                <a:cs typeface="Segoe UI"/>
              </a:rPr>
              <a:t>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4B4BE-D0A8-8C0C-6258-EDA7B131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latin typeface="Arial"/>
                <a:ea typeface="ＭＳ Ｐゴシック"/>
              </a:rPr>
              <a:t>WORK FLOW</a:t>
            </a:r>
            <a:endParaRPr lang="en-IN" sz="4000" b="1">
              <a:latin typeface="Arial"/>
              <a:ea typeface="ＭＳ Ｐゴシック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3D511-BA15-4AD1-D465-EA9DE04A1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680422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725C8-A6D9-3F7D-8CC6-F6CF90F8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5B99F1C-4A6A-70F7-756C-6FA567E73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9991" y="1648180"/>
            <a:ext cx="3108824" cy="3053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Google Shape;18438;p1">
            <a:extLst>
              <a:ext uri="{FF2B5EF4-FFF2-40B4-BE49-F238E27FC236}">
                <a16:creationId xmlns:a16="http://schemas.microsoft.com/office/drawing/2014/main" id="{06191A65-6272-285D-D9F8-3B814AB55373}"/>
              </a:ext>
            </a:extLst>
          </p:cNvPr>
          <p:cNvSpPr/>
          <p:nvPr/>
        </p:nvSpPr>
        <p:spPr>
          <a:xfrm>
            <a:off x="0" y="6546862"/>
            <a:ext cx="12192000" cy="503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8442;p1" descr="Your startup LOGO">
            <a:extLst>
              <a:ext uri="{FF2B5EF4-FFF2-40B4-BE49-F238E27FC236}">
                <a16:creationId xmlns:a16="http://schemas.microsoft.com/office/drawing/2014/main" id="{13DB7C7B-5AE7-7264-DE68-9CE56627677A}"/>
              </a:ext>
            </a:extLst>
          </p:cNvPr>
          <p:cNvSpPr/>
          <p:nvPr/>
        </p:nvSpPr>
        <p:spPr>
          <a:xfrm>
            <a:off x="329773" y="252246"/>
            <a:ext cx="1251900" cy="8073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MINDS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8443;p1" descr="https://www.sih.gov.in/img1/SIH-Logo.png">
            <a:extLst>
              <a:ext uri="{FF2B5EF4-FFF2-40B4-BE49-F238E27FC236}">
                <a16:creationId xmlns:a16="http://schemas.microsoft.com/office/drawing/2014/main" id="{8A3E6819-29E4-D5C6-0C19-5AEE9E6EBA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1366" y="57097"/>
            <a:ext cx="2209120" cy="11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9273B7-36DA-0F48-9804-83BFC57E2ED4}"/>
              </a:ext>
            </a:extLst>
          </p:cNvPr>
          <p:cNvSpPr txBox="1"/>
          <p:nvPr/>
        </p:nvSpPr>
        <p:spPr>
          <a:xfrm>
            <a:off x="955723" y="1612052"/>
            <a:ext cx="4451131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b="1">
                <a:latin typeface="Arial"/>
                <a:ea typeface="ＭＳ Ｐゴシック"/>
                <a:cs typeface="Calibri"/>
              </a:rPr>
              <a:t>Pre-Trip</a:t>
            </a:r>
            <a:r>
              <a:rPr lang="en-US" sz="2400">
                <a:latin typeface="Arial"/>
                <a:ea typeface="ＭＳ Ｐゴシック"/>
                <a:cs typeface="Calibri"/>
              </a:rPr>
              <a:t>: Creates a secure, blockchain-based Digital ID.</a:t>
            </a:r>
            <a:endParaRPr lang="en-US" sz="240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en-US" sz="2400" b="1">
                <a:latin typeface="Arial"/>
                <a:ea typeface="ＭＳ Ｐゴシック"/>
                <a:cs typeface="Arial"/>
              </a:rPr>
              <a:t>On-Trip</a:t>
            </a:r>
            <a:r>
              <a:rPr lang="en-US" sz="2400">
                <a:latin typeface="Arial"/>
                <a:ea typeface="ＭＳ Ｐゴシック"/>
                <a:cs typeface="Arial"/>
              </a:rPr>
              <a:t>: AI and Geo-Fencing send real-time safety alerts and guidance based on their location.</a:t>
            </a:r>
            <a:endParaRPr lang="en-US" sz="2400">
              <a:latin typeface="Arial"/>
              <a:cs typeface="Calibri" pitchFamily="34" charset="0"/>
            </a:endParaRPr>
          </a:p>
          <a:p>
            <a:pPr marL="457200" indent="-457200">
              <a:buAutoNum type="arabicPeriod"/>
            </a:pPr>
            <a:r>
              <a:rPr lang="en-US" sz="2400" b="1">
                <a:latin typeface="Arial"/>
                <a:ea typeface="ＭＳ Ｐゴシック"/>
                <a:cs typeface="Arial"/>
              </a:rPr>
              <a:t>Response</a:t>
            </a:r>
            <a:r>
              <a:rPr lang="en-US" sz="2400">
                <a:latin typeface="Arial"/>
                <a:ea typeface="ＭＳ Ｐゴシック"/>
                <a:cs typeface="Arial"/>
              </a:rPr>
              <a:t>: Instant help by sharing their secure Digital ID with authorities.</a:t>
            </a:r>
            <a:endParaRPr lang="en-US" sz="2400">
              <a:latin typeface="Arial"/>
              <a:ea typeface="ＭＳ Ｐゴシック"/>
              <a:cs typeface="Calibri"/>
            </a:endParaRPr>
          </a:p>
          <a:p>
            <a:pPr marL="457200" indent="-457200">
              <a:buAutoNum type="arabicPeriod"/>
            </a:pPr>
            <a:endParaRPr lang="en-US" sz="2400">
              <a:latin typeface="Arial"/>
              <a:ea typeface="ＭＳ Ｐゴシック"/>
              <a:cs typeface="Calibri"/>
            </a:endParaRPr>
          </a:p>
        </p:txBody>
      </p:sp>
      <p:pic>
        <p:nvPicPr>
          <p:cNvPr id="17" name="Picture 16" descr="A screenshot of a phone&#10;&#10;AI-generated content may be incorrect.">
            <a:extLst>
              <a:ext uri="{FF2B5EF4-FFF2-40B4-BE49-F238E27FC236}">
                <a16:creationId xmlns:a16="http://schemas.microsoft.com/office/drawing/2014/main" id="{9DE7DAC6-00E3-7765-5FA5-F9CE6F5D1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368" y="1505480"/>
            <a:ext cx="2218266" cy="3347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AA7BEA1-C528-1396-38ED-0EAE9FD0384A}"/>
                  </a:ext>
                </a:extLst>
              </p14:cNvPr>
              <p14:cNvContentPartPr/>
              <p14:nvPr/>
            </p14:nvContentPartPr>
            <p14:xfrm>
              <a:off x="-340782" y="2006600"/>
              <a:ext cx="19050" cy="1905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AA7BEA1-C528-1396-38ED-0EAE9FD038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293282" y="1054100"/>
                <a:ext cx="1905000" cy="1905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507DA11-D748-AE4A-EE79-BF215FE2AD2A}"/>
              </a:ext>
            </a:extLst>
          </p:cNvPr>
          <p:cNvSpPr txBox="1"/>
          <p:nvPr/>
        </p:nvSpPr>
        <p:spPr>
          <a:xfrm>
            <a:off x="1586163" y="5205663"/>
            <a:ext cx="47484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u="sng">
                <a:solidFill>
                  <a:srgbClr val="0000FF"/>
                </a:solidFill>
                <a:cs typeface="Segoe UI"/>
                <a:hlinkClick r:id="rId7"/>
              </a:rPr>
              <a:t>https://tourist-friendly.vercel.app/</a:t>
            </a:r>
            <a:r>
              <a:rPr lang="en-US">
                <a:ea typeface="Calibri"/>
                <a:cs typeface="Calibri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95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5" name="Google Shape;18445;p2"/>
          <p:cNvSpPr/>
          <p:nvPr/>
        </p:nvSpPr>
        <p:spPr>
          <a:xfrm>
            <a:off x="0" y="6354762"/>
            <a:ext cx="12192000" cy="503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46" name="Google Shape;18446;p2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Arial"/>
                <a:ea typeface="Times New Roman"/>
                <a:cs typeface="Times New Roman"/>
                <a:sym typeface="Times New Roman"/>
              </a:rPr>
              <a:t>TECHNICAL APPROACH</a:t>
            </a:r>
            <a:endParaRPr lang="en-US">
              <a:latin typeface="Arial"/>
            </a:endParaRPr>
          </a:p>
        </p:txBody>
      </p:sp>
      <p:sp>
        <p:nvSpPr>
          <p:cNvPr id="18447" name="Google Shape;18447;p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lt1"/>
                </a:solidFill>
              </a:rPr>
              <a:t>5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8448" name="Google Shape;18448;p2"/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@SIH Idea submission-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49" name="Google Shape;18449;p2" descr="Your startup LOGO"/>
          <p:cNvSpPr/>
          <p:nvPr/>
        </p:nvSpPr>
        <p:spPr>
          <a:xfrm>
            <a:off x="329773" y="252246"/>
            <a:ext cx="1251900" cy="8073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MINDS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50" name="Google Shape;18450;p2" descr="https://www.sih.gov.in/img1/SIH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1366" y="57097"/>
            <a:ext cx="2209120" cy="11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541448-8724-AE0C-C652-95BA10D5B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500" y="1059546"/>
            <a:ext cx="8644956" cy="437529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551B855-80C2-08E0-3853-2DF22489B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1A86159-EF28-EA6C-F4BD-44BA81D08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D0A1EEA-9976-13C3-3F6D-FC3D8EB01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A3BBEB8-40BF-A8C1-4F12-572F9FE45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" name="Picture 1" descr="A person and person holding a phone&#10;&#10;AI-generated content may be incorrect.">
            <a:extLst>
              <a:ext uri="{FF2B5EF4-FFF2-40B4-BE49-F238E27FC236}">
                <a16:creationId xmlns:a16="http://schemas.microsoft.com/office/drawing/2014/main" id="{F412DF75-3D80-E17B-4762-6BDBC95F4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640" y="1469807"/>
            <a:ext cx="1089134" cy="1343353"/>
          </a:xfrm>
          <a:prstGeom prst="rect">
            <a:avLst/>
          </a:prstGeom>
        </p:spPr>
      </p:pic>
      <p:pic>
        <p:nvPicPr>
          <p:cNvPr id="6" name="Picture 5" descr="A person and person looking at a smart watch&#10;&#10;AI-generated content may be incorrect.">
            <a:extLst>
              <a:ext uri="{FF2B5EF4-FFF2-40B4-BE49-F238E27FC236}">
                <a16:creationId xmlns:a16="http://schemas.microsoft.com/office/drawing/2014/main" id="{CF5DDE56-A950-2600-4FE4-11E79C018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1724" y="2810641"/>
            <a:ext cx="1147380" cy="1201683"/>
          </a:xfrm>
          <a:prstGeom prst="rect">
            <a:avLst/>
          </a:prstGeom>
        </p:spPr>
      </p:pic>
      <p:pic>
        <p:nvPicPr>
          <p:cNvPr id="9" name="Picture 8" descr="A cartoon of a person holding a phone&#10;&#10;AI-generated content may be incorrect.">
            <a:extLst>
              <a:ext uri="{FF2B5EF4-FFF2-40B4-BE49-F238E27FC236}">
                <a16:creationId xmlns:a16="http://schemas.microsoft.com/office/drawing/2014/main" id="{D0AAB685-EDC2-45E7-DAD9-9D95F8C5A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5688" y="1527887"/>
            <a:ext cx="1150555" cy="1209675"/>
          </a:xfrm>
          <a:prstGeom prst="rect">
            <a:avLst/>
          </a:prstGeom>
        </p:spPr>
      </p:pic>
      <p:pic>
        <p:nvPicPr>
          <p:cNvPr id="10" name="Picture 9" descr="A close-up of a card&#10;&#10;AI-generated content may be incorrect.">
            <a:extLst>
              <a:ext uri="{FF2B5EF4-FFF2-40B4-BE49-F238E27FC236}">
                <a16:creationId xmlns:a16="http://schemas.microsoft.com/office/drawing/2014/main" id="{FED018E5-1F15-E430-D4A5-DF0FC477B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6371" y="2854435"/>
            <a:ext cx="1143330" cy="1175407"/>
          </a:xfrm>
          <a:prstGeom prst="rect">
            <a:avLst/>
          </a:prstGeom>
        </p:spPr>
      </p:pic>
      <p:pic>
        <p:nvPicPr>
          <p:cNvPr id="11" name="Picture 10" descr="Animated travel planning Images - Free Download on Freepik">
            <a:extLst>
              <a:ext uri="{FF2B5EF4-FFF2-40B4-BE49-F238E27FC236}">
                <a16:creationId xmlns:a16="http://schemas.microsoft.com/office/drawing/2014/main" id="{92846196-7BE9-7F4C-BC5D-98C213C791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0842" y="4172224"/>
            <a:ext cx="1145628" cy="1263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3683FA-A6D9-437A-78A9-B0AC9876FB1E}"/>
              </a:ext>
            </a:extLst>
          </p:cNvPr>
          <p:cNvSpPr txBox="1"/>
          <p:nvPr/>
        </p:nvSpPr>
        <p:spPr>
          <a:xfrm>
            <a:off x="3051503" y="226322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</a:rPr>
              <a:t>Safety First</a:t>
            </a:r>
            <a:r>
              <a:rPr lang="en-US" sz="2000">
                <a:latin typeface="Arial"/>
                <a:cs typeface="Arial"/>
              </a:rPr>
              <a:t>​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65E1F-919D-E834-848D-0C2A450582C0}"/>
              </a:ext>
            </a:extLst>
          </p:cNvPr>
          <p:cNvSpPr txBox="1"/>
          <p:nvPr/>
        </p:nvSpPr>
        <p:spPr>
          <a:xfrm>
            <a:off x="4067503" y="360329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</a:rPr>
              <a:t>Geo-Fencing</a:t>
            </a:r>
            <a:r>
              <a:rPr lang="en-US" sz="2000">
                <a:latin typeface="Arial"/>
                <a:cs typeface="Arial"/>
              </a:rPr>
              <a:t>​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3761A9-B6D9-3DA7-B04A-BBF87920474E}"/>
              </a:ext>
            </a:extLst>
          </p:cNvPr>
          <p:cNvSpPr txBox="1"/>
          <p:nvPr/>
        </p:nvSpPr>
        <p:spPr>
          <a:xfrm>
            <a:off x="7754882" y="226322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</a:rPr>
              <a:t>GPS Tracking</a:t>
            </a:r>
            <a:r>
              <a:rPr lang="en-US" sz="2000">
                <a:latin typeface="Arial"/>
                <a:cs typeface="Arial"/>
              </a:rPr>
              <a:t>​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09B375-4D4F-3746-91B5-6629E2F7E993}"/>
              </a:ext>
            </a:extLst>
          </p:cNvPr>
          <p:cNvSpPr txBox="1"/>
          <p:nvPr/>
        </p:nvSpPr>
        <p:spPr>
          <a:xfrm>
            <a:off x="6817710" y="362957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</a:rPr>
              <a:t>Blockchain</a:t>
            </a:r>
            <a:r>
              <a:rPr lang="en-US" sz="2000">
                <a:latin typeface="Arial"/>
                <a:cs typeface="Arial"/>
              </a:rPr>
              <a:t>​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C5B886-130E-222F-FEDB-5408392FD16F}"/>
              </a:ext>
            </a:extLst>
          </p:cNvPr>
          <p:cNvSpPr txBox="1"/>
          <p:nvPr/>
        </p:nvSpPr>
        <p:spPr>
          <a:xfrm>
            <a:off x="5468883" y="503971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</a:rPr>
              <a:t>AI Planning</a:t>
            </a:r>
            <a:r>
              <a:rPr lang="en-US" sz="2000">
                <a:latin typeface="Arial"/>
                <a:cs typeface="Arial"/>
              </a:rPr>
              <a:t>​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59" name="Rectangle 18458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755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53" name="Google Shape;18453;p3"/>
          <p:cNvSpPr txBox="1">
            <a:spLocks noGrp="1"/>
          </p:cNvSpPr>
          <p:nvPr>
            <p:ph type="title"/>
          </p:nvPr>
        </p:nvSpPr>
        <p:spPr>
          <a:xfrm>
            <a:off x="6881745" y="467271"/>
            <a:ext cx="3971643" cy="205252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0"/>
              </a:spcAft>
            </a:pPr>
            <a:r>
              <a:rPr lang="en-US" sz="3600" b="1" kern="1200">
                <a:latin typeface="Arial"/>
                <a:ea typeface="+mj-ea"/>
                <a:cs typeface="Arial"/>
                <a:sym typeface="Times New Roman"/>
              </a:rPr>
              <a:t>FEASIBILITY AND VIABILITY</a:t>
            </a:r>
            <a:endParaRPr lang="en-US" sz="3600" kern="1200">
              <a:latin typeface="Arial"/>
              <a:ea typeface="+mj-ea"/>
              <a:cs typeface="Arial"/>
            </a:endParaRPr>
          </a:p>
        </p:txBody>
      </p:sp>
      <p:sp>
        <p:nvSpPr>
          <p:cNvPr id="18460" name="Freeform: Shape 18459">
            <a:extLst>
              <a:ext uri="{FF2B5EF4-FFF2-40B4-BE49-F238E27FC236}">
                <a16:creationId xmlns:a16="http://schemas.microsoft.com/office/drawing/2014/main" id="{A88E8F50-3CA9-49A3-A143-F1B0905EC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599173" cy="3640433"/>
          </a:xfrm>
          <a:custGeom>
            <a:avLst/>
            <a:gdLst>
              <a:gd name="connsiteX0" fmla="*/ 0 w 3599173"/>
              <a:gd name="connsiteY0" fmla="*/ 0 h 3640433"/>
              <a:gd name="connsiteX1" fmla="*/ 3008863 w 3599173"/>
              <a:gd name="connsiteY1" fmla="*/ 0 h 3640433"/>
              <a:gd name="connsiteX2" fmla="*/ 3038375 w 3599173"/>
              <a:gd name="connsiteY2" fmla="*/ 30225 h 3640433"/>
              <a:gd name="connsiteX3" fmla="*/ 3599173 w 3599173"/>
              <a:gd name="connsiteY3" fmla="*/ 1481705 h 3640433"/>
              <a:gd name="connsiteX4" fmla="*/ 1440445 w 3599173"/>
              <a:gd name="connsiteY4" fmla="*/ 3640433 h 3640433"/>
              <a:gd name="connsiteX5" fmla="*/ 107674 w 3599173"/>
              <a:gd name="connsiteY5" fmla="*/ 3180007 h 3640433"/>
              <a:gd name="connsiteX6" fmla="*/ 0 w 3599173"/>
              <a:gd name="connsiteY6" fmla="*/ 3088966 h 3640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9173" h="3640433">
                <a:moveTo>
                  <a:pt x="0" y="0"/>
                </a:moveTo>
                <a:lnTo>
                  <a:pt x="3008863" y="0"/>
                </a:lnTo>
                <a:lnTo>
                  <a:pt x="3038375" y="30225"/>
                </a:lnTo>
                <a:cubicBezTo>
                  <a:pt x="3386809" y="413587"/>
                  <a:pt x="3599173" y="922846"/>
                  <a:pt x="3599173" y="1481705"/>
                </a:cubicBezTo>
                <a:cubicBezTo>
                  <a:pt x="3599173" y="2673938"/>
                  <a:pt x="2632678" y="3640433"/>
                  <a:pt x="1440445" y="3640433"/>
                </a:cubicBezTo>
                <a:cubicBezTo>
                  <a:pt x="937472" y="3640433"/>
                  <a:pt x="474675" y="3468418"/>
                  <a:pt x="107674" y="3180007"/>
                </a:cubicBezTo>
                <a:lnTo>
                  <a:pt x="0" y="3088966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461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2067" y="294578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6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5567" y="824657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70" name="Oval 18469">
            <a:extLst>
              <a:ext uri="{FF2B5EF4-FFF2-40B4-BE49-F238E27FC236}">
                <a16:creationId xmlns:a16="http://schemas.microsoft.com/office/drawing/2014/main" id="{85D33C90-E0E9-4BCC-847B-53431DF7C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864" y="1143202"/>
            <a:ext cx="2404893" cy="240489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472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1715" y="3609849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hand pointing at a map&#10;&#10;AI-generated content may be incorrect.">
            <a:extLst>
              <a:ext uri="{FF2B5EF4-FFF2-40B4-BE49-F238E27FC236}">
                <a16:creationId xmlns:a16="http://schemas.microsoft.com/office/drawing/2014/main" id="{FE578AF4-CC07-B72E-8504-D81CFD17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746" r="4053" b="2"/>
          <a:stretch>
            <a:fillRect/>
          </a:stretch>
        </p:blipFill>
        <p:spPr>
          <a:xfrm>
            <a:off x="20" y="10"/>
            <a:ext cx="3831514" cy="3640423"/>
          </a:xfrm>
          <a:custGeom>
            <a:avLst/>
            <a:gdLst/>
            <a:ahLst/>
            <a:cxnLst/>
            <a:rect l="l" t="t" r="r" b="b"/>
            <a:pathLst>
              <a:path w="3831534" h="3640433">
                <a:moveTo>
                  <a:pt x="104390" y="0"/>
                </a:moveTo>
                <a:lnTo>
                  <a:pt x="3241222" y="0"/>
                </a:lnTo>
                <a:lnTo>
                  <a:pt x="3270735" y="30226"/>
                </a:lnTo>
                <a:cubicBezTo>
                  <a:pt x="3619169" y="413588"/>
                  <a:pt x="3831534" y="922847"/>
                  <a:pt x="3831534" y="1481705"/>
                </a:cubicBezTo>
                <a:cubicBezTo>
                  <a:pt x="3831534" y="2673937"/>
                  <a:pt x="2865038" y="3640433"/>
                  <a:pt x="1672806" y="3640433"/>
                </a:cubicBezTo>
                <a:cubicBezTo>
                  <a:pt x="1002176" y="3640433"/>
                  <a:pt x="402970" y="3334628"/>
                  <a:pt x="7027" y="2854856"/>
                </a:cubicBezTo>
                <a:lnTo>
                  <a:pt x="0" y="2845459"/>
                </a:lnTo>
                <a:lnTo>
                  <a:pt x="0" y="120411"/>
                </a:lnTo>
                <a:lnTo>
                  <a:pt x="74877" y="30226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B530CC-0F58-396E-CE8F-B62BB5F9C3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8" b="-8"/>
          <a:stretch>
            <a:fillRect/>
          </a:stretch>
        </p:blipFill>
        <p:spPr>
          <a:xfrm>
            <a:off x="4175869" y="1163333"/>
            <a:ext cx="2367798" cy="2367798"/>
          </a:xfrm>
          <a:custGeom>
            <a:avLst/>
            <a:gdLst/>
            <a:ahLst/>
            <a:cxnLst/>
            <a:rect l="l" t="t" r="r" b="b"/>
            <a:pathLst>
              <a:path w="2367798" h="2367798">
                <a:moveTo>
                  <a:pt x="1183899" y="0"/>
                </a:moveTo>
                <a:cubicBezTo>
                  <a:pt x="1837748" y="0"/>
                  <a:pt x="2367798" y="530050"/>
                  <a:pt x="2367798" y="1183899"/>
                </a:cubicBezTo>
                <a:cubicBezTo>
                  <a:pt x="2367798" y="1837748"/>
                  <a:pt x="1837748" y="2367798"/>
                  <a:pt x="1183899" y="2367798"/>
                </a:cubicBezTo>
                <a:cubicBezTo>
                  <a:pt x="530050" y="2367798"/>
                  <a:pt x="0" y="1837748"/>
                  <a:pt x="0" y="1183899"/>
                </a:cubicBezTo>
                <a:cubicBezTo>
                  <a:pt x="0" y="530050"/>
                  <a:pt x="530050" y="0"/>
                  <a:pt x="1183899" y="0"/>
                </a:cubicBezTo>
                <a:close/>
              </a:path>
            </a:pathLst>
          </a:custGeom>
        </p:spPr>
      </p:pic>
      <p:sp>
        <p:nvSpPr>
          <p:cNvPr id="18474" name="Freeform: Shape 18473">
            <a:extLst>
              <a:ext uri="{FF2B5EF4-FFF2-40B4-BE49-F238E27FC236}">
                <a16:creationId xmlns:a16="http://schemas.microsoft.com/office/drawing/2014/main" id="{D0F14822-B1F1-4730-A131-C3416A790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312" y="3942512"/>
            <a:ext cx="3238728" cy="2915488"/>
          </a:xfrm>
          <a:custGeom>
            <a:avLst/>
            <a:gdLst>
              <a:gd name="connsiteX0" fmla="*/ 1619364 w 3238728"/>
              <a:gd name="connsiteY0" fmla="*/ 0 h 2915488"/>
              <a:gd name="connsiteX1" fmla="*/ 3238728 w 3238728"/>
              <a:gd name="connsiteY1" fmla="*/ 1619364 h 2915488"/>
              <a:gd name="connsiteX2" fmla="*/ 2649430 w 3238728"/>
              <a:gd name="connsiteY2" fmla="*/ 2868944 h 2915488"/>
              <a:gd name="connsiteX3" fmla="*/ 2587188 w 3238728"/>
              <a:gd name="connsiteY3" fmla="*/ 2915488 h 2915488"/>
              <a:gd name="connsiteX4" fmla="*/ 651541 w 3238728"/>
              <a:gd name="connsiteY4" fmla="*/ 2915488 h 2915488"/>
              <a:gd name="connsiteX5" fmla="*/ 589298 w 3238728"/>
              <a:gd name="connsiteY5" fmla="*/ 2868944 h 2915488"/>
              <a:gd name="connsiteX6" fmla="*/ 0 w 3238728"/>
              <a:gd name="connsiteY6" fmla="*/ 1619364 h 2915488"/>
              <a:gd name="connsiteX7" fmla="*/ 1619364 w 3238728"/>
              <a:gd name="connsiteY7" fmla="*/ 0 h 291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728" h="2915488">
                <a:moveTo>
                  <a:pt x="1619364" y="0"/>
                </a:moveTo>
                <a:cubicBezTo>
                  <a:pt x="2513714" y="0"/>
                  <a:pt x="3238728" y="725014"/>
                  <a:pt x="3238728" y="1619364"/>
                </a:cubicBezTo>
                <a:cubicBezTo>
                  <a:pt x="3238728" y="2122436"/>
                  <a:pt x="3009329" y="2571929"/>
                  <a:pt x="2649430" y="2868944"/>
                </a:cubicBezTo>
                <a:lnTo>
                  <a:pt x="2587188" y="2915488"/>
                </a:lnTo>
                <a:lnTo>
                  <a:pt x="651541" y="2915488"/>
                </a:lnTo>
                <a:lnTo>
                  <a:pt x="589298" y="2868944"/>
                </a:lnTo>
                <a:cubicBezTo>
                  <a:pt x="229399" y="2571929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476" name="Oval 18475">
            <a:extLst>
              <a:ext uri="{FF2B5EF4-FFF2-40B4-BE49-F238E27FC236}">
                <a16:creationId xmlns:a16="http://schemas.microsoft.com/office/drawing/2014/main" id="{21B54AE1-1F3F-4A4D-B391-CE0852C55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4040" y="3812192"/>
            <a:ext cx="2091014" cy="209101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A04599-E195-3156-C923-09A560B88948}"/>
              </a:ext>
            </a:extLst>
          </p:cNvPr>
          <p:cNvSpPr txBox="1"/>
          <p:nvPr/>
        </p:nvSpPr>
        <p:spPr>
          <a:xfrm>
            <a:off x="6881745" y="2652151"/>
            <a:ext cx="3971644" cy="291387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latin typeface="Arial"/>
              <a:ea typeface="+mn-ea"/>
              <a:cs typeface="Arial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ea typeface="+mn-ea"/>
                <a:cs typeface="Arial"/>
              </a:rPr>
              <a:t>Challenges: GPS tracking, offline maps, AI accuracy, user adaptation, breach of data privacy. Overcoming through block chaining, encouraging tourists, storing maps offline.​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ea typeface="+mn-ea"/>
                <a:cs typeface="Arial"/>
              </a:rPr>
              <a:t>Collaborating with Government agencies, technology startups and academic institutions.​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latin typeface="Arial"/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7406C-0E9B-2EAB-436B-70D553A6B1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704" r="13751" b="-3"/>
          <a:stretch>
            <a:fillRect/>
          </a:stretch>
        </p:blipFill>
        <p:spPr>
          <a:xfrm>
            <a:off x="308884" y="3942512"/>
            <a:ext cx="3238727" cy="2915488"/>
          </a:xfrm>
          <a:custGeom>
            <a:avLst/>
            <a:gdLst/>
            <a:ahLst/>
            <a:cxnLst/>
            <a:rect l="l" t="t" r="r" b="b"/>
            <a:pathLst>
              <a:path w="3238727" h="2915488">
                <a:moveTo>
                  <a:pt x="1619364" y="0"/>
                </a:moveTo>
                <a:cubicBezTo>
                  <a:pt x="2513714" y="0"/>
                  <a:pt x="3238727" y="725014"/>
                  <a:pt x="3238727" y="1619364"/>
                </a:cubicBezTo>
                <a:cubicBezTo>
                  <a:pt x="3238727" y="2122436"/>
                  <a:pt x="3009328" y="2571928"/>
                  <a:pt x="2649429" y="2868943"/>
                </a:cubicBezTo>
                <a:lnTo>
                  <a:pt x="2587186" y="2915488"/>
                </a:lnTo>
                <a:lnTo>
                  <a:pt x="651541" y="2915488"/>
                </a:lnTo>
                <a:lnTo>
                  <a:pt x="589298" y="2868943"/>
                </a:lnTo>
                <a:cubicBezTo>
                  <a:pt x="229399" y="2571928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</p:spPr>
      </p:pic>
      <p:sp>
        <p:nvSpPr>
          <p:cNvPr id="18454" name="Google Shape;1845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 defTabSz="914400"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lang="en-US" b="1" i="0" u="none" strike="noStrike" cap="none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sym typeface="Oswald"/>
              </a:rPr>
              <a:pPr marR="0" lvl="0" indent="0" defTabSz="914400">
                <a:spcBef>
                  <a:spcPts val="0"/>
                </a:spcBef>
                <a:spcAft>
                  <a:spcPts val="600"/>
                </a:spcAft>
                <a:buClr>
                  <a:srgbClr val="FFFFFF"/>
                </a:buClr>
                <a:buSzPts val="1200"/>
                <a:buFont typeface="Oswald"/>
                <a:buNone/>
              </a:pPr>
              <a:t>6</a:t>
            </a:fld>
            <a:endParaRPr lang="en-US" b="1" i="0" u="none" strike="noStrike" cap="none">
              <a:solidFill>
                <a:schemeClr val="tx1">
                  <a:alpha val="60000"/>
                </a:schemeClr>
              </a:solidFill>
              <a:latin typeface="+mn-lt"/>
              <a:ea typeface="+mn-ea"/>
              <a:sym typeface="Oswald"/>
            </a:endParaRPr>
          </a:p>
        </p:txBody>
      </p:sp>
      <p:cxnSp>
        <p:nvCxnSpPr>
          <p:cNvPr id="18478" name="Straight Connector 1847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52" name="Google Shape;18452;p3"/>
          <p:cNvSpPr/>
          <p:nvPr/>
        </p:nvSpPr>
        <p:spPr>
          <a:xfrm>
            <a:off x="0" y="6354762"/>
            <a:ext cx="12192000" cy="503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56" name="Google Shape;18456;p3" descr="Your startup LOGO"/>
          <p:cNvSpPr/>
          <p:nvPr/>
        </p:nvSpPr>
        <p:spPr>
          <a:xfrm>
            <a:off x="329773" y="252246"/>
            <a:ext cx="1251900" cy="8073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</a:p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MINDS</a:t>
            </a:r>
          </a:p>
        </p:txBody>
      </p:sp>
      <p:pic>
        <p:nvPicPr>
          <p:cNvPr id="18457" name="Google Shape;18457;p3" descr="https://www.sih.gov.in/img1/SIH-Logo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41366" y="57097"/>
            <a:ext cx="2209120" cy="11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person holding a phone with a plane icon&#10;&#10;AI-generated content may be incorrect.">
            <a:extLst>
              <a:ext uri="{FF2B5EF4-FFF2-40B4-BE49-F238E27FC236}">
                <a16:creationId xmlns:a16="http://schemas.microsoft.com/office/drawing/2014/main" id="{56BA9454-EA00-E749-8041-9ED00774A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5532" y="3821642"/>
            <a:ext cx="2260601" cy="2110316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37B6BCF-B220-7042-13EF-AB326451DBA3}"/>
                  </a:ext>
                </a:extLst>
              </p14:cNvPr>
              <p14:cNvContentPartPr/>
              <p14:nvPr/>
            </p14:nvContentPartPr>
            <p14:xfrm>
              <a:off x="11504084" y="3615266"/>
              <a:ext cx="153898" cy="805957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37B6BCF-B220-7042-13EF-AB326451DB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86147" y="3597268"/>
                <a:ext cx="189413" cy="841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7A98270-1FC5-23B4-D782-C48B8DC652DC}"/>
                  </a:ext>
                </a:extLst>
              </p14:cNvPr>
              <p14:cNvContentPartPr/>
              <p14:nvPr/>
            </p14:nvContentPartPr>
            <p14:xfrm>
              <a:off x="11563350" y="3244511"/>
              <a:ext cx="127883" cy="754644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7A98270-1FC5-23B4-D782-C48B8DC652D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45389" y="3226518"/>
                <a:ext cx="163446" cy="79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D6FACD8-C8FB-D38F-DF1A-BB7C156F8696}"/>
                  </a:ext>
                </a:extLst>
              </p14:cNvPr>
              <p14:cNvContentPartPr/>
              <p14:nvPr/>
            </p14:nvContentPartPr>
            <p14:xfrm>
              <a:off x="11510120" y="3498372"/>
              <a:ext cx="147657" cy="1322508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D6FACD8-C8FB-D38F-DF1A-BB7C156F869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92157" y="3480379"/>
                <a:ext cx="183224" cy="1358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4EF127F-BADF-52B0-7265-4B640A020128}"/>
                  </a:ext>
                </a:extLst>
              </p14:cNvPr>
              <p14:cNvContentPartPr/>
              <p14:nvPr/>
            </p14:nvContentPartPr>
            <p14:xfrm>
              <a:off x="11494496" y="4173757"/>
              <a:ext cx="188306" cy="1394245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4EF127F-BADF-52B0-7265-4B640A0201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476528" y="4155762"/>
                <a:ext cx="223883" cy="1429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EE1595-EB86-0A33-8DA2-EDB704599344}"/>
                  </a:ext>
                </a:extLst>
              </p14:cNvPr>
              <p14:cNvContentPartPr/>
              <p14:nvPr/>
            </p14:nvContentPartPr>
            <p14:xfrm>
              <a:off x="11448176" y="5790392"/>
              <a:ext cx="255748" cy="526733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EE1595-EB86-0A33-8DA2-EDB70459934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430191" y="5772402"/>
                <a:ext cx="291358" cy="562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2F7D58B-33CA-DC55-AC90-705DB2A2BA54}"/>
                  </a:ext>
                </a:extLst>
              </p14:cNvPr>
              <p14:cNvContentPartPr/>
              <p14:nvPr/>
            </p14:nvContentPartPr>
            <p14:xfrm>
              <a:off x="11467978" y="4947313"/>
              <a:ext cx="283019" cy="1069324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2F7D58B-33CA-DC55-AC90-705DB2A2BA5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449997" y="4929317"/>
                <a:ext cx="318621" cy="11049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104ABC9-BAE9-2167-D91E-19955EDE926D}"/>
                  </a:ext>
                </a:extLst>
              </p14:cNvPr>
              <p14:cNvContentPartPr/>
              <p14:nvPr/>
            </p14:nvContentPartPr>
            <p14:xfrm>
              <a:off x="11588749" y="6333066"/>
              <a:ext cx="19050" cy="1905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104ABC9-BAE9-2167-D91E-19955EDE926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636249" y="5380566"/>
                <a:ext cx="1905000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20E4EC7-C4A4-28AE-4C12-99C6D352C228}"/>
                  </a:ext>
                </a:extLst>
              </p14:cNvPr>
              <p14:cNvContentPartPr/>
              <p14:nvPr/>
            </p14:nvContentPartPr>
            <p14:xfrm>
              <a:off x="11473269" y="6329713"/>
              <a:ext cx="166280" cy="1905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20E4EC7-C4A4-28AE-4C12-99C6D352C22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455312" y="6234463"/>
                <a:ext cx="201834" cy="20764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69" name="Rectangle 18468">
            <a:extLst>
              <a:ext uri="{FF2B5EF4-FFF2-40B4-BE49-F238E27FC236}">
                <a16:creationId xmlns:a16="http://schemas.microsoft.com/office/drawing/2014/main" id="{FF93924A-10DF-4647-8C7A-115C01757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60" name="Google Shape;18460;p4"/>
          <p:cNvSpPr txBox="1">
            <a:spLocks noGrp="1"/>
          </p:cNvSpPr>
          <p:nvPr>
            <p:ph type="title"/>
          </p:nvPr>
        </p:nvSpPr>
        <p:spPr>
          <a:xfrm>
            <a:off x="3240284" y="44172"/>
            <a:ext cx="4802249" cy="167157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0"/>
              </a:spcAft>
            </a:pPr>
            <a:r>
              <a:rPr lang="en-US" sz="3600" b="1" kern="1200">
                <a:latin typeface="Arial"/>
                <a:ea typeface="+mj-ea"/>
                <a:cs typeface="Arial"/>
                <a:sym typeface="Times New Roman"/>
              </a:rPr>
              <a:t>IMPACT AND BENEFITS</a:t>
            </a:r>
            <a:endParaRPr lang="en-US" sz="3600" kern="1200">
              <a:latin typeface="Arial"/>
              <a:ea typeface="Calibri"/>
              <a:cs typeface="Arial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143E76-355E-5866-61DE-A273AF31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442" b="-1"/>
          <a:stretch>
            <a:fillRect/>
          </a:stretch>
        </p:blipFill>
        <p:spPr>
          <a:xfrm>
            <a:off x="-301" y="982580"/>
            <a:ext cx="2474886" cy="18222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F0A17B-9F52-4389-DD20-AF08A0E7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019" r="3" b="9200"/>
          <a:stretch>
            <a:fillRect/>
          </a:stretch>
        </p:blipFill>
        <p:spPr>
          <a:xfrm>
            <a:off x="9399429" y="942481"/>
            <a:ext cx="2792572" cy="1839921"/>
          </a:xfrm>
          <a:prstGeom prst="rect">
            <a:avLst/>
          </a:prstGeom>
        </p:spPr>
      </p:pic>
      <p:sp>
        <p:nvSpPr>
          <p:cNvPr id="18463" name="Google Shape;18463;p4" descr="Your startup LOGO"/>
          <p:cNvSpPr/>
          <p:nvPr/>
        </p:nvSpPr>
        <p:spPr>
          <a:xfrm>
            <a:off x="838201" y="2384215"/>
            <a:ext cx="4802249" cy="3744871"/>
          </a:xfrm>
          <a:prstGeom prst="ellipse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latin typeface="+mn-lt"/>
              <a:ea typeface="Calibri"/>
              <a:cs typeface="Calibri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A9CBEA-6EEB-043C-4D79-E4AE493002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60" r="7726" b="3"/>
          <a:stretch>
            <a:fillRect/>
          </a:stretch>
        </p:blipFill>
        <p:spPr>
          <a:xfrm>
            <a:off x="-300" y="2865478"/>
            <a:ext cx="2474886" cy="18331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475BF0-EB79-A7A9-18AE-210C314A7F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25"/>
          <a:stretch>
            <a:fillRect/>
          </a:stretch>
        </p:blipFill>
        <p:spPr>
          <a:xfrm>
            <a:off x="9389403" y="2875995"/>
            <a:ext cx="2812623" cy="1864459"/>
          </a:xfrm>
          <a:prstGeom prst="rect">
            <a:avLst/>
          </a:prstGeom>
        </p:spPr>
      </p:pic>
      <p:sp>
        <p:nvSpPr>
          <p:cNvPr id="18462" name="Google Shape;18462;p4"/>
          <p:cNvSpPr txBox="1">
            <a:spLocks noGrp="1"/>
          </p:cNvSpPr>
          <p:nvPr>
            <p:ph type="ftr" idx="11"/>
          </p:nvPr>
        </p:nvSpPr>
        <p:spPr>
          <a:xfrm>
            <a:off x="2999720" y="6356350"/>
            <a:ext cx="2989502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 algn="l" defTabSz="914400"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lang="en-US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Oswald"/>
              </a:rPr>
              <a:t>@SIH Idea submission- Template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B1C431-DC65-44A3-299A-760B77EF97F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36" r="1" b="1"/>
          <a:stretch>
            <a:fillRect/>
          </a:stretch>
        </p:blipFill>
        <p:spPr>
          <a:xfrm>
            <a:off x="-301" y="4780086"/>
            <a:ext cx="2474886" cy="16969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276338-7839-8D49-EAE4-4264F73703C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9" t="-398" r="1854" b="3298"/>
          <a:stretch>
            <a:fillRect/>
          </a:stretch>
        </p:blipFill>
        <p:spPr>
          <a:xfrm>
            <a:off x="9389403" y="4794623"/>
            <a:ext cx="2800714" cy="1754876"/>
          </a:xfrm>
          <a:prstGeom prst="rect">
            <a:avLst/>
          </a:prstGeom>
        </p:spPr>
      </p:pic>
      <p:sp>
        <p:nvSpPr>
          <p:cNvPr id="18461" name="Google Shape;18461;p4"/>
          <p:cNvSpPr txBox="1">
            <a:spLocks noGrp="1"/>
          </p:cNvSpPr>
          <p:nvPr>
            <p:ph type="sldNum" idx="12"/>
          </p:nvPr>
        </p:nvSpPr>
        <p:spPr>
          <a:xfrm>
            <a:off x="9188876" y="6356350"/>
            <a:ext cx="2164923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 defTabSz="914400"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lang="en-US" b="1" i="0" u="none" strike="noStrike" cap="none">
                <a:solidFill>
                  <a:srgbClr val="FFFFFF"/>
                </a:solidFill>
                <a:latin typeface="+mn-lt"/>
                <a:ea typeface="+mn-ea"/>
                <a:sym typeface="Oswald"/>
              </a:rPr>
              <a:pPr marR="0" lvl="0" indent="0" defTabSz="914400">
                <a:spcBef>
                  <a:spcPts val="0"/>
                </a:spcBef>
                <a:spcAft>
                  <a:spcPts val="600"/>
                </a:spcAft>
                <a:buClr>
                  <a:srgbClr val="FFFFFF"/>
                </a:buClr>
                <a:buSzPts val="1200"/>
                <a:buFont typeface="Oswald"/>
                <a:buNone/>
              </a:pPr>
              <a:t>7</a:t>
            </a:fld>
            <a:endParaRPr lang="en-US" b="1" i="0" u="none" strike="noStrike" cap="none">
              <a:solidFill>
                <a:srgbClr val="FFFFFF"/>
              </a:solidFill>
              <a:latin typeface="+mn-lt"/>
              <a:ea typeface="+mn-ea"/>
              <a:sym typeface="Oswald"/>
            </a:endParaRPr>
          </a:p>
        </p:txBody>
      </p:sp>
      <p:sp>
        <p:nvSpPr>
          <p:cNvPr id="18459" name="Google Shape;18459;p4"/>
          <p:cNvSpPr/>
          <p:nvPr/>
        </p:nvSpPr>
        <p:spPr>
          <a:xfrm>
            <a:off x="0" y="6354762"/>
            <a:ext cx="12192000" cy="503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8449;p2" descr="Your startup LOGO">
            <a:extLst>
              <a:ext uri="{FF2B5EF4-FFF2-40B4-BE49-F238E27FC236}">
                <a16:creationId xmlns:a16="http://schemas.microsoft.com/office/drawing/2014/main" id="{D868158B-5304-2D17-CC68-22CDCF9A7ABF}"/>
              </a:ext>
            </a:extLst>
          </p:cNvPr>
          <p:cNvSpPr/>
          <p:nvPr/>
        </p:nvSpPr>
        <p:spPr>
          <a:xfrm>
            <a:off x="460115" y="151983"/>
            <a:ext cx="1251900" cy="8073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MINDS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B536717-AA42-8757-420A-D7884C718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4E6A89-9D17-0598-106A-34E2880988FC}"/>
              </a:ext>
            </a:extLst>
          </p:cNvPr>
          <p:cNvSpPr txBox="1"/>
          <p:nvPr/>
        </p:nvSpPr>
        <p:spPr>
          <a:xfrm>
            <a:off x="3471111" y="1716505"/>
            <a:ext cx="5019173" cy="58169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u="sng">
                <a:latin typeface="Arial"/>
                <a:cs typeface="Segoe UI"/>
              </a:rPr>
              <a:t>IMPACT</a:t>
            </a:r>
            <a:r>
              <a:rPr lang="en-US" sz="2400" b="1">
                <a:latin typeface="Arial"/>
                <a:cs typeface="Segoe UI"/>
              </a:rPr>
              <a:t>:</a:t>
            </a:r>
            <a:r>
              <a:rPr lang="en-US" sz="2400">
                <a:latin typeface="Arial"/>
                <a:cs typeface="Segoe UI"/>
              </a:rPr>
              <a:t>​​</a:t>
            </a:r>
            <a:endParaRPr lang="en-US"/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Safety as a Selling Point.​​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Increased Revenue &amp; Profitability.​​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Economic &amp; Social Boost.​​</a:t>
            </a:r>
          </a:p>
          <a:p>
            <a:pPr algn="ctr"/>
            <a:r>
              <a:rPr lang="en-US" sz="2400" b="1" u="sng">
                <a:latin typeface="Arial"/>
                <a:cs typeface="Segoe UI"/>
              </a:rPr>
              <a:t>BENEFITS</a:t>
            </a:r>
            <a:r>
              <a:rPr lang="en-US" sz="2400" b="1">
                <a:latin typeface="Arial"/>
                <a:cs typeface="Segoe UI"/>
              </a:rPr>
              <a:t>:</a:t>
            </a:r>
            <a:r>
              <a:rPr lang="en-US" sz="2400">
                <a:latin typeface="Arial"/>
                <a:cs typeface="Segoe UI"/>
              </a:rPr>
              <a:t>​​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Elevated Personal Safety &amp; Security.​​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Enhanced Psychological Well-being.​​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Intensified Customer Experience.​​</a:t>
            </a:r>
          </a:p>
          <a:p>
            <a:pPr marL="342900" indent="-342900">
              <a:buFont typeface="Arial,Sans-Serif"/>
              <a:buChar char="•"/>
            </a:pPr>
            <a:endParaRPr lang="en-US">
              <a:latin typeface="Arial"/>
              <a:cs typeface="Arial"/>
            </a:endParaRPr>
          </a:p>
          <a:p>
            <a:pPr algn="ctr"/>
            <a:r>
              <a:rPr lang="en-US">
                <a:latin typeface="Arial"/>
                <a:cs typeface="Segoe UI"/>
              </a:rPr>
              <a:t>​</a:t>
            </a:r>
          </a:p>
          <a:p>
            <a:r>
              <a:rPr lang="en-US" sz="2400">
                <a:latin typeface="Arial"/>
                <a:cs typeface="Segoe UI"/>
              </a:rPr>
              <a:t>​​</a:t>
            </a:r>
          </a:p>
          <a:p>
            <a:r>
              <a:rPr lang="en-US" sz="2400">
                <a:latin typeface="Arial"/>
                <a:cs typeface="Segoe UI"/>
              </a:rPr>
              <a:t>​​</a:t>
            </a:r>
          </a:p>
          <a:p>
            <a:r>
              <a:rPr lang="en-US" sz="2400">
                <a:latin typeface="Arial"/>
                <a:cs typeface="Segoe UI"/>
              </a:rPr>
              <a:t>​​</a:t>
            </a:r>
          </a:p>
        </p:txBody>
      </p:sp>
      <p:pic>
        <p:nvPicPr>
          <p:cNvPr id="4" name="Google Shape;18457;p3" descr="https://www.sih.gov.in/img1/SIH-Logo.png">
            <a:extLst>
              <a:ext uri="{FF2B5EF4-FFF2-40B4-BE49-F238E27FC236}">
                <a16:creationId xmlns:a16="http://schemas.microsoft.com/office/drawing/2014/main" id="{9BEF8DA8-FA77-E78F-70A5-41266826DFC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41366" y="57097"/>
            <a:ext cx="2209120" cy="1122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93" name="Rectangle 18492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495" name="Group 18494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8496" name="Freeform: Shape 18495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8497" name="Freeform: Shape 18496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8498" name="Freeform: Shape 18497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8499" name="Freeform: Shape 18498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8501" name="Group 18500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18502" name="Freeform: Shape 18501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3" name="Freeform: Shape 18502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4" name="Freeform: Shape 18503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5" name="Freeform: Shape 18504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467" name="Google Shape;18467;p5"/>
          <p:cNvSpPr txBox="1">
            <a:spLocks noGrp="1"/>
          </p:cNvSpPr>
          <p:nvPr>
            <p:ph type="title"/>
          </p:nvPr>
        </p:nvSpPr>
        <p:spPr>
          <a:xfrm>
            <a:off x="949942" y="1182172"/>
            <a:ext cx="5145024" cy="145405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 eaLnBrk="1" hangingPunct="1">
              <a:lnSpc>
                <a:spcPct val="90000"/>
              </a:lnSpc>
              <a:spcAft>
                <a:spcPts val="0"/>
              </a:spcAft>
            </a:pPr>
            <a:r>
              <a:rPr lang="en-US" sz="3600" b="1">
                <a:latin typeface="Arial"/>
                <a:ea typeface="+mj-ea"/>
                <a:cs typeface="Arial"/>
                <a:sym typeface="Times New Roman"/>
              </a:rPr>
              <a:t>RESEARCH  AND REFERENCES</a:t>
            </a:r>
            <a:endParaRPr lang="en-US" sz="3600">
              <a:latin typeface="Arial"/>
              <a:ea typeface="+mj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AA3D6-FBB5-CCAA-BD15-FDC8D0BDF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53" y="390831"/>
            <a:ext cx="2629372" cy="14790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470" name="Google Shape;18470;p5" descr="Your startup LOGO"/>
          <p:cNvSpPr/>
          <p:nvPr/>
        </p:nvSpPr>
        <p:spPr>
          <a:xfrm>
            <a:off x="804672" y="2421682"/>
            <a:ext cx="4553909" cy="3639289"/>
          </a:xfrm>
          <a:prstGeom prst="ellipse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  <a:latin typeface="+mn-lt"/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0CCCF-3B3E-63A6-4EAF-E48AEC01D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5955" y="3902852"/>
            <a:ext cx="2871905" cy="191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469" name="Google Shape;1846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 defTabSz="914400"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lang="en-US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Oswald"/>
              </a:rPr>
              <a:t>@SIH Idea submission- Template</a:t>
            </a:r>
          </a:p>
        </p:txBody>
      </p:sp>
      <p:sp>
        <p:nvSpPr>
          <p:cNvPr id="18468" name="Google Shape;1846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 defTabSz="914400"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lang="en-US" b="1" i="0" u="none" strike="noStrike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sym typeface="Oswald"/>
              </a:rPr>
              <a:pPr marR="0" lvl="0" indent="0" defTabSz="914400">
                <a:spcBef>
                  <a:spcPts val="0"/>
                </a:spcBef>
                <a:spcAft>
                  <a:spcPts val="600"/>
                </a:spcAft>
                <a:buClr>
                  <a:srgbClr val="FFFFFF"/>
                </a:buClr>
                <a:buSzPts val="1200"/>
                <a:buFont typeface="Oswald"/>
                <a:buNone/>
              </a:pPr>
              <a:t>8</a:t>
            </a:fld>
            <a:endParaRPr lang="en-US" b="1" i="0" u="none" strike="noStrike" cap="none">
              <a:solidFill>
                <a:schemeClr val="tx1">
                  <a:tint val="75000"/>
                </a:schemeClr>
              </a:solidFill>
              <a:latin typeface="+mn-lt"/>
              <a:ea typeface="+mn-ea"/>
              <a:sym typeface="Oswald"/>
            </a:endParaRPr>
          </a:p>
        </p:txBody>
      </p:sp>
      <p:sp>
        <p:nvSpPr>
          <p:cNvPr id="18466" name="Google Shape;18466;p5"/>
          <p:cNvSpPr/>
          <p:nvPr/>
        </p:nvSpPr>
        <p:spPr>
          <a:xfrm>
            <a:off x="0" y="6354762"/>
            <a:ext cx="12192000" cy="503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71" name="Google Shape;18471;p5" descr="https://www.sih.gov.in/img1/SIH-Log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41366" y="57097"/>
            <a:ext cx="2209120" cy="11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8442;p1" descr="Your startup LOGO">
            <a:extLst>
              <a:ext uri="{FF2B5EF4-FFF2-40B4-BE49-F238E27FC236}">
                <a16:creationId xmlns:a16="http://schemas.microsoft.com/office/drawing/2014/main" id="{E46B3579-73D2-0752-07F6-1EA9C8FF2225}"/>
              </a:ext>
            </a:extLst>
          </p:cNvPr>
          <p:cNvSpPr/>
          <p:nvPr/>
        </p:nvSpPr>
        <p:spPr>
          <a:xfrm>
            <a:off x="329773" y="252246"/>
            <a:ext cx="1251900" cy="8073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MINDS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CBD45-A6BB-FDFA-FB4F-835DBDC6C065}"/>
              </a:ext>
            </a:extLst>
          </p:cNvPr>
          <p:cNvSpPr txBox="1"/>
          <p:nvPr/>
        </p:nvSpPr>
        <p:spPr>
          <a:xfrm>
            <a:off x="2137611" y="2839453"/>
            <a:ext cx="43875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ＭＳ Ｐゴシック"/>
                <a:cs typeface="Calibri"/>
                <a:hlinkClick r:id="rId6"/>
              </a:rPr>
              <a:t>https://sih.gov.in/sih2025PS</a:t>
            </a:r>
            <a:endParaRPr lang="en-US">
              <a:latin typeface="Calibri"/>
              <a:ea typeface="ＭＳ Ｐゴシック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383E6-8447-16FF-02C4-0E693B71A8E4}"/>
              </a:ext>
            </a:extLst>
          </p:cNvPr>
          <p:cNvSpPr txBox="1"/>
          <p:nvPr/>
        </p:nvSpPr>
        <p:spPr>
          <a:xfrm>
            <a:off x="2368216" y="32104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ＭＳ Ｐゴシック"/>
                <a:cs typeface="Calibri"/>
                <a:hlinkClick r:id="rId7"/>
              </a:rPr>
              <a:t>https://tourism.gov.in/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47B07-0485-7A88-E7B8-7D561D981B28}"/>
              </a:ext>
            </a:extLst>
          </p:cNvPr>
          <p:cNvSpPr txBox="1"/>
          <p:nvPr/>
        </p:nvSpPr>
        <p:spPr>
          <a:xfrm>
            <a:off x="1716505" y="3581400"/>
            <a:ext cx="40466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ＭＳ Ｐゴシック"/>
                <a:cs typeface="Calibri"/>
                <a:hlinkClick r:id="rId8"/>
              </a:rPr>
              <a:t>https://gemini.google.com/app?hl=en-IN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67B4F-85B6-EE54-EDA5-289CEA5E941D}"/>
              </a:ext>
            </a:extLst>
          </p:cNvPr>
          <p:cNvSpPr txBox="1"/>
          <p:nvPr/>
        </p:nvSpPr>
        <p:spPr>
          <a:xfrm>
            <a:off x="563479" y="3952373"/>
            <a:ext cx="8267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ＭＳ Ｐゴシック"/>
                <a:cs typeface="Calibri"/>
                <a:hlinkClick r:id="rId9"/>
              </a:rPr>
              <a:t>https://www.data.gov.in/dataset-group-name/Tourism%20Statistics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1FCD3-3D7B-A511-A3FA-F46E091FE463}"/>
              </a:ext>
            </a:extLst>
          </p:cNvPr>
          <p:cNvSpPr txBox="1"/>
          <p:nvPr/>
        </p:nvSpPr>
        <p:spPr>
          <a:xfrm>
            <a:off x="2368215" y="43233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ＭＳ Ｐゴシック"/>
                <a:cs typeface="Calibri"/>
                <a:hlinkClick r:id="rId10"/>
              </a:rPr>
              <a:t>https://chatgpt.com/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SMART INDIA HACKATHON 2025</vt:lpstr>
      <vt:lpstr>PowerPoint Presentation</vt:lpstr>
      <vt:lpstr> Vigilant Voyager </vt:lpstr>
      <vt:lpstr>WORK FLOW</vt:lpstr>
      <vt:lpstr>TECHNICAL APPROACH</vt:lpstr>
      <vt:lpstr>FEASIBILITY AND VIABILITY</vt:lpstr>
      <vt:lpstr>IMPACT AND BENEFITS</vt:lpstr>
      <vt:lpstr>RESEARCH  AND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SAMALA MANOGNA</dc:creator>
  <cp:revision>1</cp:revision>
  <dcterms:modified xsi:type="dcterms:W3CDTF">2025-09-21T08:47:53Z</dcterms:modified>
</cp:coreProperties>
</file>